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5" r:id="rId3"/>
    <p:sldId id="261" r:id="rId4"/>
    <p:sldId id="259" r:id="rId5"/>
    <p:sldId id="269" r:id="rId6"/>
    <p:sldId id="262" r:id="rId7"/>
    <p:sldId id="270" r:id="rId8"/>
    <p:sldId id="273" r:id="rId9"/>
    <p:sldId id="271" r:id="rId10"/>
    <p:sldId id="279" r:id="rId11"/>
    <p:sldId id="272" r:id="rId12"/>
    <p:sldId id="263" r:id="rId13"/>
    <p:sldId id="274" r:id="rId14"/>
    <p:sldId id="275" r:id="rId15"/>
    <p:sldId id="276" r:id="rId16"/>
    <p:sldId id="278" r:id="rId17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FF"/>
    <a:srgbClr val="E4B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47" d="100"/>
          <a:sy n="47" d="100"/>
        </p:scale>
        <p:origin x="77" y="9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D23B85-8F58-4AE6-A2A8-E97F3768B10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B1D40D-94E3-416D-A6DA-85A0372AF2C0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smtClean="0"/>
            <a:t>Admin Access</a:t>
          </a:r>
          <a:endParaRPr lang="en-US" dirty="0"/>
        </a:p>
      </dgm:t>
    </dgm:pt>
    <dgm:pt modelId="{A2FF09E6-F0CA-4602-BD81-470F25BDEA97}" type="parTrans" cxnId="{1F5B03A9-4E2D-4803-B7F0-82B624F3CC6A}">
      <dgm:prSet/>
      <dgm:spPr/>
      <dgm:t>
        <a:bodyPr/>
        <a:lstStyle/>
        <a:p>
          <a:endParaRPr lang="en-US"/>
        </a:p>
      </dgm:t>
    </dgm:pt>
    <dgm:pt modelId="{DF923878-01CB-4934-8092-BD1713D71B9A}" type="sibTrans" cxnId="{1F5B03A9-4E2D-4803-B7F0-82B624F3CC6A}">
      <dgm:prSet/>
      <dgm:spPr/>
      <dgm:t>
        <a:bodyPr/>
        <a:lstStyle/>
        <a:p>
          <a:endParaRPr lang="en-US"/>
        </a:p>
      </dgm:t>
    </dgm:pt>
    <dgm:pt modelId="{2F973552-D4CD-474D-8357-BEBF53C0E64B}">
      <dgm:prSet phldrT="[Text]"/>
      <dgm:spPr>
        <a:solidFill>
          <a:srgbClr val="92D050"/>
        </a:solidFill>
      </dgm:spPr>
      <dgm:t>
        <a:bodyPr/>
        <a:lstStyle/>
        <a:p>
          <a:r>
            <a:rPr lang="en-US" dirty="0" smtClean="0"/>
            <a:t>New Species</a:t>
          </a:r>
          <a:endParaRPr lang="en-US" dirty="0"/>
        </a:p>
      </dgm:t>
    </dgm:pt>
    <dgm:pt modelId="{E17FDD85-F961-44C3-967F-EB151082F90B}" type="parTrans" cxnId="{043B4024-C34E-46D1-A0C5-6376C6734183}">
      <dgm:prSet/>
      <dgm:spPr/>
      <dgm:t>
        <a:bodyPr/>
        <a:lstStyle/>
        <a:p>
          <a:endParaRPr lang="en-US"/>
        </a:p>
      </dgm:t>
    </dgm:pt>
    <dgm:pt modelId="{83F175F1-3553-4A6E-B6AD-7A1CAD0156B9}" type="sibTrans" cxnId="{043B4024-C34E-46D1-A0C5-6376C6734183}">
      <dgm:prSet/>
      <dgm:spPr/>
      <dgm:t>
        <a:bodyPr/>
        <a:lstStyle/>
        <a:p>
          <a:endParaRPr lang="en-US"/>
        </a:p>
      </dgm:t>
    </dgm:pt>
    <dgm:pt modelId="{F2437AB3-7C53-458D-92FA-FB74907BBF17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Updating Records</a:t>
          </a:r>
          <a:endParaRPr lang="en-US" dirty="0"/>
        </a:p>
      </dgm:t>
    </dgm:pt>
    <dgm:pt modelId="{2749A940-78AD-44FB-9B79-8CFF9939885E}" type="parTrans" cxnId="{7F049A13-6283-44B7-AFA7-9A32607C815C}">
      <dgm:prSet/>
      <dgm:spPr/>
      <dgm:t>
        <a:bodyPr/>
        <a:lstStyle/>
        <a:p>
          <a:endParaRPr lang="en-US"/>
        </a:p>
      </dgm:t>
    </dgm:pt>
    <dgm:pt modelId="{97B46BDA-8E01-4B73-AF34-AD63EA0BCEE0}" type="sibTrans" cxnId="{7F049A13-6283-44B7-AFA7-9A32607C815C}">
      <dgm:prSet/>
      <dgm:spPr/>
      <dgm:t>
        <a:bodyPr/>
        <a:lstStyle/>
        <a:p>
          <a:endParaRPr lang="en-US"/>
        </a:p>
      </dgm:t>
    </dgm:pt>
    <dgm:pt modelId="{C8DDFBAE-60A7-40DD-A199-5C121767684E}">
      <dgm:prSet phldrT="[Text]"/>
      <dgm:spPr>
        <a:solidFill>
          <a:srgbClr val="7030A0"/>
        </a:solidFill>
      </dgm:spPr>
      <dgm:t>
        <a:bodyPr/>
        <a:lstStyle/>
        <a:p>
          <a:r>
            <a:rPr lang="en-US" dirty="0" smtClean="0"/>
            <a:t>Feedback</a:t>
          </a:r>
          <a:endParaRPr lang="en-US" dirty="0"/>
        </a:p>
      </dgm:t>
    </dgm:pt>
    <dgm:pt modelId="{4B1C0A7B-A117-4553-BA8A-D513D07B1A81}" type="parTrans" cxnId="{FAB3D58D-6521-448D-A37D-C0A8D384A396}">
      <dgm:prSet/>
      <dgm:spPr/>
      <dgm:t>
        <a:bodyPr/>
        <a:lstStyle/>
        <a:p>
          <a:endParaRPr lang="en-US"/>
        </a:p>
      </dgm:t>
    </dgm:pt>
    <dgm:pt modelId="{70849019-DA67-4271-831F-3FAB87E1AD14}" type="sibTrans" cxnId="{FAB3D58D-6521-448D-A37D-C0A8D384A396}">
      <dgm:prSet/>
      <dgm:spPr/>
      <dgm:t>
        <a:bodyPr/>
        <a:lstStyle/>
        <a:p>
          <a:endParaRPr lang="en-US"/>
        </a:p>
      </dgm:t>
    </dgm:pt>
    <dgm:pt modelId="{61906B18-0983-4175-8314-A0C998E21826}" type="asst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Flora</a:t>
          </a:r>
          <a:endParaRPr lang="en-US" dirty="0"/>
        </a:p>
      </dgm:t>
    </dgm:pt>
    <dgm:pt modelId="{1E9A421A-386A-463F-8B56-156E6A20E401}" type="parTrans" cxnId="{2E75745B-B956-4979-A192-C599264B675A}">
      <dgm:prSet/>
      <dgm:spPr/>
      <dgm:t>
        <a:bodyPr/>
        <a:lstStyle/>
        <a:p>
          <a:endParaRPr lang="en-US"/>
        </a:p>
      </dgm:t>
    </dgm:pt>
    <dgm:pt modelId="{2A5ED7CD-82D6-4DDE-B6B3-DE379460B32F}" type="sibTrans" cxnId="{2E75745B-B956-4979-A192-C599264B675A}">
      <dgm:prSet/>
      <dgm:spPr/>
      <dgm:t>
        <a:bodyPr/>
        <a:lstStyle/>
        <a:p>
          <a:endParaRPr lang="en-US"/>
        </a:p>
      </dgm:t>
    </dgm:pt>
    <dgm:pt modelId="{FE194788-87A1-4127-9A30-FB0CC71F60C6}" type="asst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Fauna</a:t>
          </a:r>
          <a:endParaRPr lang="en-US" dirty="0"/>
        </a:p>
      </dgm:t>
    </dgm:pt>
    <dgm:pt modelId="{0DC2F562-B2E8-4F4A-8787-FCD6D373142D}" type="parTrans" cxnId="{349B8203-4C90-45D5-B7A9-6138EA85C207}">
      <dgm:prSet/>
      <dgm:spPr/>
      <dgm:t>
        <a:bodyPr/>
        <a:lstStyle/>
        <a:p>
          <a:endParaRPr lang="en-US"/>
        </a:p>
      </dgm:t>
    </dgm:pt>
    <dgm:pt modelId="{55A06506-EC2A-49EF-BEBD-A388DDDECA9F}" type="sibTrans" cxnId="{349B8203-4C90-45D5-B7A9-6138EA85C207}">
      <dgm:prSet/>
      <dgm:spPr/>
      <dgm:t>
        <a:bodyPr/>
        <a:lstStyle/>
        <a:p>
          <a:endParaRPr lang="en-US"/>
        </a:p>
      </dgm:t>
    </dgm:pt>
    <dgm:pt modelId="{58DC392A-2B68-4015-BDDD-DA065E9EC738}" type="asst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Population </a:t>
          </a:r>
          <a:r>
            <a:rPr lang="en-US" dirty="0" err="1" smtClean="0"/>
            <a:t>Updation</a:t>
          </a:r>
          <a:endParaRPr lang="en-US" dirty="0"/>
        </a:p>
      </dgm:t>
    </dgm:pt>
    <dgm:pt modelId="{CE79AB6E-745E-4D46-8668-919F130BF117}" type="parTrans" cxnId="{227ED53E-98F2-416A-B9AA-70F85C8AB4F2}">
      <dgm:prSet/>
      <dgm:spPr/>
      <dgm:t>
        <a:bodyPr/>
        <a:lstStyle/>
        <a:p>
          <a:endParaRPr lang="en-US"/>
        </a:p>
      </dgm:t>
    </dgm:pt>
    <dgm:pt modelId="{88C00D06-46C3-4EA5-8A28-CF9FADFD06EC}" type="sibTrans" cxnId="{227ED53E-98F2-416A-B9AA-70F85C8AB4F2}">
      <dgm:prSet/>
      <dgm:spPr/>
      <dgm:t>
        <a:bodyPr/>
        <a:lstStyle/>
        <a:p>
          <a:endParaRPr lang="en-US"/>
        </a:p>
      </dgm:t>
    </dgm:pt>
    <dgm:pt modelId="{16B1495A-A1FC-4267-9029-41ADD6F7B274}" type="asst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Sick Animal Records</a:t>
          </a:r>
        </a:p>
      </dgm:t>
    </dgm:pt>
    <dgm:pt modelId="{24536884-23C4-404D-B380-57C66BC26CF3}" type="parTrans" cxnId="{EF2C6ED7-AC80-4236-BA1D-EAA195AAD7F2}">
      <dgm:prSet/>
      <dgm:spPr/>
      <dgm:t>
        <a:bodyPr/>
        <a:lstStyle/>
        <a:p>
          <a:endParaRPr lang="en-US"/>
        </a:p>
      </dgm:t>
    </dgm:pt>
    <dgm:pt modelId="{B3279DBF-30DD-41D4-9888-DA0550FE30F7}" type="sibTrans" cxnId="{EF2C6ED7-AC80-4236-BA1D-EAA195AAD7F2}">
      <dgm:prSet/>
      <dgm:spPr/>
      <dgm:t>
        <a:bodyPr/>
        <a:lstStyle/>
        <a:p>
          <a:endParaRPr lang="en-US"/>
        </a:p>
      </dgm:t>
    </dgm:pt>
    <dgm:pt modelId="{A89CCF98-81DC-4424-9896-F8F8D3338C22}" type="asst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Mutations</a:t>
          </a:r>
          <a:endParaRPr lang="en-US" dirty="0"/>
        </a:p>
      </dgm:t>
    </dgm:pt>
    <dgm:pt modelId="{5F7079B3-A059-404F-BD5B-AE39A2A90FA2}" type="parTrans" cxnId="{A0346A27-F965-4609-99E5-E01A976DE495}">
      <dgm:prSet/>
      <dgm:spPr/>
      <dgm:t>
        <a:bodyPr/>
        <a:lstStyle/>
        <a:p>
          <a:endParaRPr lang="en-US"/>
        </a:p>
      </dgm:t>
    </dgm:pt>
    <dgm:pt modelId="{84444BAD-1122-42A7-8E1C-ACC14BFDA0DB}" type="sibTrans" cxnId="{A0346A27-F965-4609-99E5-E01A976DE495}">
      <dgm:prSet/>
      <dgm:spPr/>
      <dgm:t>
        <a:bodyPr/>
        <a:lstStyle/>
        <a:p>
          <a:endParaRPr lang="en-US"/>
        </a:p>
      </dgm:t>
    </dgm:pt>
    <dgm:pt modelId="{499CAC57-F090-416B-919F-91C549BFB140}" type="asst">
      <dgm:prSet/>
      <dgm:spPr>
        <a:solidFill>
          <a:srgbClr val="E4BBEF"/>
        </a:solidFill>
      </dgm:spPr>
      <dgm:t>
        <a:bodyPr/>
        <a:lstStyle/>
        <a:p>
          <a:r>
            <a:rPr lang="en-US" dirty="0" smtClean="0"/>
            <a:t>Expert Review</a:t>
          </a:r>
          <a:endParaRPr lang="en-US" dirty="0"/>
        </a:p>
      </dgm:t>
    </dgm:pt>
    <dgm:pt modelId="{A19A1283-B300-4939-A8CE-FC9D0CCC1DEC}" type="parTrans" cxnId="{FF1DCBD2-BF1C-4886-AA85-DA29D16A4072}">
      <dgm:prSet/>
      <dgm:spPr/>
      <dgm:t>
        <a:bodyPr/>
        <a:lstStyle/>
        <a:p>
          <a:endParaRPr lang="en-US"/>
        </a:p>
      </dgm:t>
    </dgm:pt>
    <dgm:pt modelId="{2BF96352-3202-4F48-882E-2FF0D9406F39}" type="sibTrans" cxnId="{FF1DCBD2-BF1C-4886-AA85-DA29D16A4072}">
      <dgm:prSet/>
      <dgm:spPr/>
      <dgm:t>
        <a:bodyPr/>
        <a:lstStyle/>
        <a:p>
          <a:endParaRPr lang="en-US"/>
        </a:p>
      </dgm:t>
    </dgm:pt>
    <dgm:pt modelId="{ABA27AF1-5DC5-407B-BD6D-FCAC0DB93267}" type="asst">
      <dgm:prSet/>
      <dgm:spPr>
        <a:solidFill>
          <a:srgbClr val="E4BBEF"/>
        </a:solidFill>
      </dgm:spPr>
      <dgm:t>
        <a:bodyPr/>
        <a:lstStyle/>
        <a:p>
          <a:r>
            <a:rPr lang="en-US" dirty="0" smtClean="0"/>
            <a:t>Bird Watchers</a:t>
          </a:r>
          <a:endParaRPr lang="en-US" dirty="0"/>
        </a:p>
      </dgm:t>
    </dgm:pt>
    <dgm:pt modelId="{F3FF9EA8-0142-418B-9E99-8751E39BA87F}" type="parTrans" cxnId="{1B047959-3FF3-4188-AE83-F5AC30AF594C}">
      <dgm:prSet/>
      <dgm:spPr/>
      <dgm:t>
        <a:bodyPr/>
        <a:lstStyle/>
        <a:p>
          <a:endParaRPr lang="en-US"/>
        </a:p>
      </dgm:t>
    </dgm:pt>
    <dgm:pt modelId="{627FB760-AC18-4C18-954C-1BA778A11B55}" type="sibTrans" cxnId="{1B047959-3FF3-4188-AE83-F5AC30AF594C}">
      <dgm:prSet/>
      <dgm:spPr/>
      <dgm:t>
        <a:bodyPr/>
        <a:lstStyle/>
        <a:p>
          <a:endParaRPr lang="en-US"/>
        </a:p>
      </dgm:t>
    </dgm:pt>
    <dgm:pt modelId="{3DFFF149-9A25-4C9A-882B-0DFA3ADD301A}" type="asst">
      <dgm:prSet/>
      <dgm:spPr>
        <a:solidFill>
          <a:srgbClr val="E4BBEF"/>
        </a:solidFill>
      </dgm:spPr>
      <dgm:t>
        <a:bodyPr/>
        <a:lstStyle/>
        <a:p>
          <a:r>
            <a:rPr lang="en-US" dirty="0" smtClean="0"/>
            <a:t>General Public</a:t>
          </a:r>
          <a:endParaRPr lang="en-US" dirty="0"/>
        </a:p>
      </dgm:t>
    </dgm:pt>
    <dgm:pt modelId="{BF6EE8D3-C5C9-4299-8B88-6ADD5A96C7C8}" type="parTrans" cxnId="{CEC298F2-8578-44E9-B583-3227440B3CF8}">
      <dgm:prSet/>
      <dgm:spPr/>
      <dgm:t>
        <a:bodyPr/>
        <a:lstStyle/>
        <a:p>
          <a:endParaRPr lang="en-US"/>
        </a:p>
      </dgm:t>
    </dgm:pt>
    <dgm:pt modelId="{8BA41587-1D0C-4709-B91E-18231E152A03}" type="sibTrans" cxnId="{CEC298F2-8578-44E9-B583-3227440B3CF8}">
      <dgm:prSet/>
      <dgm:spPr/>
      <dgm:t>
        <a:bodyPr/>
        <a:lstStyle/>
        <a:p>
          <a:endParaRPr lang="en-US"/>
        </a:p>
      </dgm:t>
    </dgm:pt>
    <dgm:pt modelId="{031F06E6-EDA9-47C9-B54E-5661CB150574}" type="asst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Staff Record</a:t>
          </a:r>
          <a:endParaRPr lang="en-US" dirty="0"/>
        </a:p>
      </dgm:t>
    </dgm:pt>
    <dgm:pt modelId="{03116469-E1F3-4C2B-A8CB-013072EC3D96}" type="parTrans" cxnId="{D7E2F294-417E-4F21-BAE6-0135D5D168E7}">
      <dgm:prSet/>
      <dgm:spPr/>
      <dgm:t>
        <a:bodyPr/>
        <a:lstStyle/>
        <a:p>
          <a:endParaRPr lang="en-US"/>
        </a:p>
      </dgm:t>
    </dgm:pt>
    <dgm:pt modelId="{936EAEB3-981E-4D85-8618-D87ECC2CD5B5}" type="sibTrans" cxnId="{D7E2F294-417E-4F21-BAE6-0135D5D168E7}">
      <dgm:prSet/>
      <dgm:spPr/>
      <dgm:t>
        <a:bodyPr/>
        <a:lstStyle/>
        <a:p>
          <a:endParaRPr lang="en-US"/>
        </a:p>
      </dgm:t>
    </dgm:pt>
    <dgm:pt modelId="{985B5D41-23C3-4B1C-BA7D-1DC68101DDAC}" type="asst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Rangers</a:t>
          </a:r>
          <a:endParaRPr lang="en-US" dirty="0"/>
        </a:p>
      </dgm:t>
    </dgm:pt>
    <dgm:pt modelId="{D4E17318-D12A-4D24-A943-D7A1ABA3DB5B}" type="parTrans" cxnId="{A7694480-38AA-4B0B-BD38-5ED60649E927}">
      <dgm:prSet/>
      <dgm:spPr/>
      <dgm:t>
        <a:bodyPr/>
        <a:lstStyle/>
        <a:p>
          <a:endParaRPr lang="en-US"/>
        </a:p>
      </dgm:t>
    </dgm:pt>
    <dgm:pt modelId="{F767BB42-F605-45A0-A361-6C0CF24B70CC}" type="sibTrans" cxnId="{A7694480-38AA-4B0B-BD38-5ED60649E927}">
      <dgm:prSet/>
      <dgm:spPr/>
      <dgm:t>
        <a:bodyPr/>
        <a:lstStyle/>
        <a:p>
          <a:endParaRPr lang="en-US"/>
        </a:p>
      </dgm:t>
    </dgm:pt>
    <dgm:pt modelId="{A33AE273-6A97-4823-93ED-32A2CD1C5F68}" type="pres">
      <dgm:prSet presAssocID="{8BD23B85-8F58-4AE6-A2A8-E97F3768B10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8812269-720A-4C24-82A0-5077BA8E6EEE}" type="pres">
      <dgm:prSet presAssocID="{E5B1D40D-94E3-416D-A6DA-85A0372AF2C0}" presName="hierRoot1" presStyleCnt="0">
        <dgm:presLayoutVars>
          <dgm:hierBranch val="init"/>
        </dgm:presLayoutVars>
      </dgm:prSet>
      <dgm:spPr/>
    </dgm:pt>
    <dgm:pt modelId="{BFE063D0-1C75-4839-93FB-98909E9B0F96}" type="pres">
      <dgm:prSet presAssocID="{E5B1D40D-94E3-416D-A6DA-85A0372AF2C0}" presName="rootComposite1" presStyleCnt="0"/>
      <dgm:spPr/>
    </dgm:pt>
    <dgm:pt modelId="{32BB3BFD-4F23-49B6-8B94-4EEC4706E9C4}" type="pres">
      <dgm:prSet presAssocID="{E5B1D40D-94E3-416D-A6DA-85A0372AF2C0}" presName="rootText1" presStyleLbl="node0" presStyleIdx="0" presStyleCnt="1" custLinFactNeighborX="-34328" custLinFactNeighborY="546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F88073-10E1-4ACE-B024-A7BE1945FF5A}" type="pres">
      <dgm:prSet presAssocID="{E5B1D40D-94E3-416D-A6DA-85A0372AF2C0}" presName="rootConnector1" presStyleLbl="node1" presStyleIdx="0" presStyleCnt="0"/>
      <dgm:spPr/>
      <dgm:t>
        <a:bodyPr/>
        <a:lstStyle/>
        <a:p>
          <a:endParaRPr lang="en-US"/>
        </a:p>
      </dgm:t>
    </dgm:pt>
    <dgm:pt modelId="{76F46302-D02B-45F3-9B58-17813671B1BC}" type="pres">
      <dgm:prSet presAssocID="{E5B1D40D-94E3-416D-A6DA-85A0372AF2C0}" presName="hierChild2" presStyleCnt="0"/>
      <dgm:spPr/>
    </dgm:pt>
    <dgm:pt modelId="{1602DA86-F09A-4F0E-B7ED-CB103EEE6E72}" type="pres">
      <dgm:prSet presAssocID="{E17FDD85-F961-44C3-967F-EB151082F90B}" presName="Name37" presStyleLbl="parChTrans1D2" presStyleIdx="0" presStyleCnt="4"/>
      <dgm:spPr/>
      <dgm:t>
        <a:bodyPr/>
        <a:lstStyle/>
        <a:p>
          <a:endParaRPr lang="en-US"/>
        </a:p>
      </dgm:t>
    </dgm:pt>
    <dgm:pt modelId="{02278ECF-0FD3-402D-AE68-1B9C2AB326F4}" type="pres">
      <dgm:prSet presAssocID="{2F973552-D4CD-474D-8357-BEBF53C0E64B}" presName="hierRoot2" presStyleCnt="0">
        <dgm:presLayoutVars>
          <dgm:hierBranch val="init"/>
        </dgm:presLayoutVars>
      </dgm:prSet>
      <dgm:spPr/>
    </dgm:pt>
    <dgm:pt modelId="{E02995CF-D09B-4590-9E51-C85184DA97F7}" type="pres">
      <dgm:prSet presAssocID="{2F973552-D4CD-474D-8357-BEBF53C0E64B}" presName="rootComposite" presStyleCnt="0"/>
      <dgm:spPr/>
    </dgm:pt>
    <dgm:pt modelId="{1A042A84-E9D4-479C-881D-1194FB74FEED}" type="pres">
      <dgm:prSet presAssocID="{2F973552-D4CD-474D-8357-BEBF53C0E64B}" presName="rootText" presStyleLbl="node2" presStyleIdx="0" presStyleCnt="3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1D6EB4-D43B-4EE0-9D3A-293BAD90B1B3}" type="pres">
      <dgm:prSet presAssocID="{2F973552-D4CD-474D-8357-BEBF53C0E64B}" presName="rootConnector" presStyleLbl="node2" presStyleIdx="0" presStyleCnt="3"/>
      <dgm:spPr/>
      <dgm:t>
        <a:bodyPr/>
        <a:lstStyle/>
        <a:p>
          <a:endParaRPr lang="en-US"/>
        </a:p>
      </dgm:t>
    </dgm:pt>
    <dgm:pt modelId="{FE1C2864-3E5E-4B27-9BCA-8691ACB01F0D}" type="pres">
      <dgm:prSet presAssocID="{2F973552-D4CD-474D-8357-BEBF53C0E64B}" presName="hierChild4" presStyleCnt="0"/>
      <dgm:spPr/>
    </dgm:pt>
    <dgm:pt modelId="{ABA3B6DE-A126-4B24-97B3-616DC5226B69}" type="pres">
      <dgm:prSet presAssocID="{2F973552-D4CD-474D-8357-BEBF53C0E64B}" presName="hierChild5" presStyleCnt="0"/>
      <dgm:spPr/>
    </dgm:pt>
    <dgm:pt modelId="{CF8A8338-F7FA-4656-83FB-1B66A262AB2C}" type="pres">
      <dgm:prSet presAssocID="{1E9A421A-386A-463F-8B56-156E6A20E401}" presName="Name111" presStyleLbl="parChTrans1D3" presStyleIdx="0" presStyleCnt="9"/>
      <dgm:spPr/>
      <dgm:t>
        <a:bodyPr/>
        <a:lstStyle/>
        <a:p>
          <a:endParaRPr lang="en-US"/>
        </a:p>
      </dgm:t>
    </dgm:pt>
    <dgm:pt modelId="{3F43B905-9416-494F-B1C2-08B360095EAA}" type="pres">
      <dgm:prSet presAssocID="{61906B18-0983-4175-8314-A0C998E21826}" presName="hierRoot3" presStyleCnt="0">
        <dgm:presLayoutVars>
          <dgm:hierBranch val="init"/>
        </dgm:presLayoutVars>
      </dgm:prSet>
      <dgm:spPr/>
    </dgm:pt>
    <dgm:pt modelId="{4C10AF15-A02F-4B2D-ADA1-94CEA8CCC25F}" type="pres">
      <dgm:prSet presAssocID="{61906B18-0983-4175-8314-A0C998E21826}" presName="rootComposite3" presStyleCnt="0"/>
      <dgm:spPr/>
    </dgm:pt>
    <dgm:pt modelId="{6264A10B-4BB3-4EC9-8069-E56661734D7F}" type="pres">
      <dgm:prSet presAssocID="{61906B18-0983-4175-8314-A0C998E21826}" presName="rootText3" presStyleLbl="asst2" presStyleIdx="0" presStyleCnt="8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8C8E72B-BF2A-4FE4-8766-1663C6BCDCCD}" type="pres">
      <dgm:prSet presAssocID="{61906B18-0983-4175-8314-A0C998E21826}" presName="rootConnector3" presStyleLbl="asst2" presStyleIdx="0" presStyleCnt="8"/>
      <dgm:spPr/>
      <dgm:t>
        <a:bodyPr/>
        <a:lstStyle/>
        <a:p>
          <a:endParaRPr lang="en-US"/>
        </a:p>
      </dgm:t>
    </dgm:pt>
    <dgm:pt modelId="{5B3B5727-3D64-400B-985B-647646EC00DD}" type="pres">
      <dgm:prSet presAssocID="{61906B18-0983-4175-8314-A0C998E21826}" presName="hierChild6" presStyleCnt="0"/>
      <dgm:spPr/>
    </dgm:pt>
    <dgm:pt modelId="{38208C92-328E-4123-9951-72DAE6742D04}" type="pres">
      <dgm:prSet presAssocID="{61906B18-0983-4175-8314-A0C998E21826}" presName="hierChild7" presStyleCnt="0"/>
      <dgm:spPr/>
    </dgm:pt>
    <dgm:pt modelId="{D61EE5B1-23D4-4F23-BC99-09D4B84A16DF}" type="pres">
      <dgm:prSet presAssocID="{0DC2F562-B2E8-4F4A-8787-FCD6D373142D}" presName="Name111" presStyleLbl="parChTrans1D3" presStyleIdx="1" presStyleCnt="9"/>
      <dgm:spPr/>
      <dgm:t>
        <a:bodyPr/>
        <a:lstStyle/>
        <a:p>
          <a:endParaRPr lang="en-US"/>
        </a:p>
      </dgm:t>
    </dgm:pt>
    <dgm:pt modelId="{A7D3117B-F9A5-465D-A750-03D55F0335F4}" type="pres">
      <dgm:prSet presAssocID="{FE194788-87A1-4127-9A30-FB0CC71F60C6}" presName="hierRoot3" presStyleCnt="0">
        <dgm:presLayoutVars>
          <dgm:hierBranch val="init"/>
        </dgm:presLayoutVars>
      </dgm:prSet>
      <dgm:spPr/>
    </dgm:pt>
    <dgm:pt modelId="{EDEB6A8C-89B3-4E99-98AE-2980E940E0C3}" type="pres">
      <dgm:prSet presAssocID="{FE194788-87A1-4127-9A30-FB0CC71F60C6}" presName="rootComposite3" presStyleCnt="0"/>
      <dgm:spPr/>
    </dgm:pt>
    <dgm:pt modelId="{EDDC0B70-5F15-41A2-BCEC-6E3BA9B8DB57}" type="pres">
      <dgm:prSet presAssocID="{FE194788-87A1-4127-9A30-FB0CC71F60C6}" presName="rootText3" presStyleLbl="asst2" presStyleIdx="1" presStyleCnt="8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E0B5D55-AA5E-403F-A93B-A57A2D49E90F}" type="pres">
      <dgm:prSet presAssocID="{FE194788-87A1-4127-9A30-FB0CC71F60C6}" presName="rootConnector3" presStyleLbl="asst2" presStyleIdx="1" presStyleCnt="8"/>
      <dgm:spPr/>
      <dgm:t>
        <a:bodyPr/>
        <a:lstStyle/>
        <a:p>
          <a:endParaRPr lang="en-US"/>
        </a:p>
      </dgm:t>
    </dgm:pt>
    <dgm:pt modelId="{94BB460E-3DDE-4165-B66B-56EF2095A94C}" type="pres">
      <dgm:prSet presAssocID="{FE194788-87A1-4127-9A30-FB0CC71F60C6}" presName="hierChild6" presStyleCnt="0"/>
      <dgm:spPr/>
    </dgm:pt>
    <dgm:pt modelId="{417FFC26-1492-49D1-AC42-A36C50F48F23}" type="pres">
      <dgm:prSet presAssocID="{FE194788-87A1-4127-9A30-FB0CC71F60C6}" presName="hierChild7" presStyleCnt="0"/>
      <dgm:spPr/>
    </dgm:pt>
    <dgm:pt modelId="{4864C53F-8982-4F9E-BF78-66AB647826F2}" type="pres">
      <dgm:prSet presAssocID="{2749A940-78AD-44FB-9B79-8CFF9939885E}" presName="Name37" presStyleLbl="parChTrans1D2" presStyleIdx="1" presStyleCnt="4"/>
      <dgm:spPr/>
      <dgm:t>
        <a:bodyPr/>
        <a:lstStyle/>
        <a:p>
          <a:endParaRPr lang="en-US"/>
        </a:p>
      </dgm:t>
    </dgm:pt>
    <dgm:pt modelId="{ED765D44-3EF1-4EF8-9E77-5A3B9B9A5994}" type="pres">
      <dgm:prSet presAssocID="{F2437AB3-7C53-458D-92FA-FB74907BBF17}" presName="hierRoot2" presStyleCnt="0">
        <dgm:presLayoutVars>
          <dgm:hierBranch val="init"/>
        </dgm:presLayoutVars>
      </dgm:prSet>
      <dgm:spPr/>
    </dgm:pt>
    <dgm:pt modelId="{F7DA4579-D81E-48B1-8011-8F1531F06427}" type="pres">
      <dgm:prSet presAssocID="{F2437AB3-7C53-458D-92FA-FB74907BBF17}" presName="rootComposite" presStyleCnt="0"/>
      <dgm:spPr/>
    </dgm:pt>
    <dgm:pt modelId="{215853CE-DA2C-4309-84B1-BB1D2917A4A7}" type="pres">
      <dgm:prSet presAssocID="{F2437AB3-7C53-458D-92FA-FB74907BBF17}" presName="rootText" presStyleLbl="node2" presStyleIdx="1" presStyleCnt="3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2F1F624-0231-4963-9883-274BE6A02784}" type="pres">
      <dgm:prSet presAssocID="{F2437AB3-7C53-458D-92FA-FB74907BBF17}" presName="rootConnector" presStyleLbl="node2" presStyleIdx="1" presStyleCnt="3"/>
      <dgm:spPr/>
      <dgm:t>
        <a:bodyPr/>
        <a:lstStyle/>
        <a:p>
          <a:endParaRPr lang="en-US"/>
        </a:p>
      </dgm:t>
    </dgm:pt>
    <dgm:pt modelId="{9D7087A7-7230-4FDD-B6D4-C0CA0CB5B81F}" type="pres">
      <dgm:prSet presAssocID="{F2437AB3-7C53-458D-92FA-FB74907BBF17}" presName="hierChild4" presStyleCnt="0"/>
      <dgm:spPr/>
    </dgm:pt>
    <dgm:pt modelId="{6D13E030-83DB-4E59-948A-30DBEB249FE3}" type="pres">
      <dgm:prSet presAssocID="{F2437AB3-7C53-458D-92FA-FB74907BBF17}" presName="hierChild5" presStyleCnt="0"/>
      <dgm:spPr/>
    </dgm:pt>
    <dgm:pt modelId="{64320BA2-5FDF-434E-9366-06B38D5A2639}" type="pres">
      <dgm:prSet presAssocID="{CE79AB6E-745E-4D46-8668-919F130BF117}" presName="Name111" presStyleLbl="parChTrans1D3" presStyleIdx="2" presStyleCnt="9"/>
      <dgm:spPr/>
      <dgm:t>
        <a:bodyPr/>
        <a:lstStyle/>
        <a:p>
          <a:endParaRPr lang="en-US"/>
        </a:p>
      </dgm:t>
    </dgm:pt>
    <dgm:pt modelId="{2E9635A0-6277-408A-8757-1BF09D852334}" type="pres">
      <dgm:prSet presAssocID="{58DC392A-2B68-4015-BDDD-DA065E9EC738}" presName="hierRoot3" presStyleCnt="0">
        <dgm:presLayoutVars>
          <dgm:hierBranch val="init"/>
        </dgm:presLayoutVars>
      </dgm:prSet>
      <dgm:spPr/>
    </dgm:pt>
    <dgm:pt modelId="{1ED97F0F-244F-46C1-8F7B-EC673CCBC4DC}" type="pres">
      <dgm:prSet presAssocID="{58DC392A-2B68-4015-BDDD-DA065E9EC738}" presName="rootComposite3" presStyleCnt="0"/>
      <dgm:spPr/>
    </dgm:pt>
    <dgm:pt modelId="{AE1014BB-892C-44E4-BC9E-73BEB8581994}" type="pres">
      <dgm:prSet presAssocID="{58DC392A-2B68-4015-BDDD-DA065E9EC738}" presName="rootText3" presStyleLbl="asst2" presStyleIdx="2" presStyleCnt="8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C5EC9C1-DE0A-4F8B-A302-86D414C72B13}" type="pres">
      <dgm:prSet presAssocID="{58DC392A-2B68-4015-BDDD-DA065E9EC738}" presName="rootConnector3" presStyleLbl="asst2" presStyleIdx="2" presStyleCnt="8"/>
      <dgm:spPr/>
      <dgm:t>
        <a:bodyPr/>
        <a:lstStyle/>
        <a:p>
          <a:endParaRPr lang="en-US"/>
        </a:p>
      </dgm:t>
    </dgm:pt>
    <dgm:pt modelId="{77F363C2-39F5-4E12-A6DF-77B9B46A1E50}" type="pres">
      <dgm:prSet presAssocID="{58DC392A-2B68-4015-BDDD-DA065E9EC738}" presName="hierChild6" presStyleCnt="0"/>
      <dgm:spPr/>
    </dgm:pt>
    <dgm:pt modelId="{9278DC34-4586-4345-9B57-CC5F15B422A6}" type="pres">
      <dgm:prSet presAssocID="{58DC392A-2B68-4015-BDDD-DA065E9EC738}" presName="hierChild7" presStyleCnt="0"/>
      <dgm:spPr/>
    </dgm:pt>
    <dgm:pt modelId="{260F05AB-9A51-421A-A0F0-61475F8F0D05}" type="pres">
      <dgm:prSet presAssocID="{24536884-23C4-404D-B380-57C66BC26CF3}" presName="Name111" presStyleLbl="parChTrans1D3" presStyleIdx="3" presStyleCnt="9"/>
      <dgm:spPr/>
      <dgm:t>
        <a:bodyPr/>
        <a:lstStyle/>
        <a:p>
          <a:endParaRPr lang="en-US"/>
        </a:p>
      </dgm:t>
    </dgm:pt>
    <dgm:pt modelId="{FD7610F9-E9B3-4761-9E2C-999EA4E10643}" type="pres">
      <dgm:prSet presAssocID="{16B1495A-A1FC-4267-9029-41ADD6F7B274}" presName="hierRoot3" presStyleCnt="0">
        <dgm:presLayoutVars>
          <dgm:hierBranch val="init"/>
        </dgm:presLayoutVars>
      </dgm:prSet>
      <dgm:spPr/>
    </dgm:pt>
    <dgm:pt modelId="{3DAB1707-9137-4842-91CA-F736F8A015E6}" type="pres">
      <dgm:prSet presAssocID="{16B1495A-A1FC-4267-9029-41ADD6F7B274}" presName="rootComposite3" presStyleCnt="0"/>
      <dgm:spPr/>
    </dgm:pt>
    <dgm:pt modelId="{159922B9-7B47-4357-93ED-AB9D1C587DD1}" type="pres">
      <dgm:prSet presAssocID="{16B1495A-A1FC-4267-9029-41ADD6F7B274}" presName="rootText3" presStyleLbl="asst2" presStyleIdx="3" presStyleCnt="8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6A304F-9385-4D2D-BEC0-5AA4A15D1E43}" type="pres">
      <dgm:prSet presAssocID="{16B1495A-A1FC-4267-9029-41ADD6F7B274}" presName="rootConnector3" presStyleLbl="asst2" presStyleIdx="3" presStyleCnt="8"/>
      <dgm:spPr/>
      <dgm:t>
        <a:bodyPr/>
        <a:lstStyle/>
        <a:p>
          <a:endParaRPr lang="en-US"/>
        </a:p>
      </dgm:t>
    </dgm:pt>
    <dgm:pt modelId="{733BF405-F12E-438C-A29E-8E2EDDE6F95E}" type="pres">
      <dgm:prSet presAssocID="{16B1495A-A1FC-4267-9029-41ADD6F7B274}" presName="hierChild6" presStyleCnt="0"/>
      <dgm:spPr/>
    </dgm:pt>
    <dgm:pt modelId="{AF584840-BD9F-446E-9BD4-B815881032D0}" type="pres">
      <dgm:prSet presAssocID="{16B1495A-A1FC-4267-9029-41ADD6F7B274}" presName="hierChild7" presStyleCnt="0"/>
      <dgm:spPr/>
    </dgm:pt>
    <dgm:pt modelId="{91383F54-CC60-4A75-95D2-CB957E4B775D}" type="pres">
      <dgm:prSet presAssocID="{5F7079B3-A059-404F-BD5B-AE39A2A90FA2}" presName="Name111" presStyleLbl="parChTrans1D3" presStyleIdx="4" presStyleCnt="9"/>
      <dgm:spPr/>
      <dgm:t>
        <a:bodyPr/>
        <a:lstStyle/>
        <a:p>
          <a:endParaRPr lang="en-US"/>
        </a:p>
      </dgm:t>
    </dgm:pt>
    <dgm:pt modelId="{186FC433-D12B-480F-909B-67BA31857E4C}" type="pres">
      <dgm:prSet presAssocID="{A89CCF98-81DC-4424-9896-F8F8D3338C22}" presName="hierRoot3" presStyleCnt="0">
        <dgm:presLayoutVars>
          <dgm:hierBranch val="init"/>
        </dgm:presLayoutVars>
      </dgm:prSet>
      <dgm:spPr/>
    </dgm:pt>
    <dgm:pt modelId="{62036098-14A0-48A1-BFEB-FA82C758A0FA}" type="pres">
      <dgm:prSet presAssocID="{A89CCF98-81DC-4424-9896-F8F8D3338C22}" presName="rootComposite3" presStyleCnt="0"/>
      <dgm:spPr/>
    </dgm:pt>
    <dgm:pt modelId="{0EBE2022-A6F7-4E3A-BC93-9B7660A9302D}" type="pres">
      <dgm:prSet presAssocID="{A89CCF98-81DC-4424-9896-F8F8D3338C22}" presName="rootText3" presStyleLbl="asst2" presStyleIdx="4" presStyleCnt="8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CF954F3-715C-4E65-B3AF-E2A2D8A85896}" type="pres">
      <dgm:prSet presAssocID="{A89CCF98-81DC-4424-9896-F8F8D3338C22}" presName="rootConnector3" presStyleLbl="asst2" presStyleIdx="4" presStyleCnt="8"/>
      <dgm:spPr/>
      <dgm:t>
        <a:bodyPr/>
        <a:lstStyle/>
        <a:p>
          <a:endParaRPr lang="en-US"/>
        </a:p>
      </dgm:t>
    </dgm:pt>
    <dgm:pt modelId="{A2C51655-398C-412D-B539-9D970EB2AB33}" type="pres">
      <dgm:prSet presAssocID="{A89CCF98-81DC-4424-9896-F8F8D3338C22}" presName="hierChild6" presStyleCnt="0"/>
      <dgm:spPr/>
    </dgm:pt>
    <dgm:pt modelId="{A0D3CAAE-D017-40FB-8B7E-556CC06FEBEE}" type="pres">
      <dgm:prSet presAssocID="{A89CCF98-81DC-4424-9896-F8F8D3338C22}" presName="hierChild7" presStyleCnt="0"/>
      <dgm:spPr/>
    </dgm:pt>
    <dgm:pt modelId="{70793461-1664-46FC-BF18-0CF394402DEB}" type="pres">
      <dgm:prSet presAssocID="{4B1C0A7B-A117-4553-BA8A-D513D07B1A81}" presName="Name37" presStyleLbl="parChTrans1D2" presStyleIdx="2" presStyleCnt="4"/>
      <dgm:spPr/>
      <dgm:t>
        <a:bodyPr/>
        <a:lstStyle/>
        <a:p>
          <a:endParaRPr lang="en-US"/>
        </a:p>
      </dgm:t>
    </dgm:pt>
    <dgm:pt modelId="{73E349FD-4810-4329-92E4-449C3964B4DA}" type="pres">
      <dgm:prSet presAssocID="{C8DDFBAE-60A7-40DD-A199-5C121767684E}" presName="hierRoot2" presStyleCnt="0">
        <dgm:presLayoutVars>
          <dgm:hierBranch val="init"/>
        </dgm:presLayoutVars>
      </dgm:prSet>
      <dgm:spPr/>
    </dgm:pt>
    <dgm:pt modelId="{810BB8E5-E6D5-43ED-95BA-FA0489AAC46E}" type="pres">
      <dgm:prSet presAssocID="{C8DDFBAE-60A7-40DD-A199-5C121767684E}" presName="rootComposite" presStyleCnt="0"/>
      <dgm:spPr/>
    </dgm:pt>
    <dgm:pt modelId="{681D1FDE-54BE-4331-98CD-0CB9DA541FC9}" type="pres">
      <dgm:prSet presAssocID="{C8DDFBAE-60A7-40DD-A199-5C121767684E}" presName="rootText" presStyleLbl="node2" presStyleIdx="2" presStyleCnt="3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AF8288-E20B-461D-90EF-E168978CDD1E}" type="pres">
      <dgm:prSet presAssocID="{C8DDFBAE-60A7-40DD-A199-5C121767684E}" presName="rootConnector" presStyleLbl="node2" presStyleIdx="2" presStyleCnt="3"/>
      <dgm:spPr/>
      <dgm:t>
        <a:bodyPr/>
        <a:lstStyle/>
        <a:p>
          <a:endParaRPr lang="en-US"/>
        </a:p>
      </dgm:t>
    </dgm:pt>
    <dgm:pt modelId="{8A1A0D14-62A0-4091-A733-434319DC46A3}" type="pres">
      <dgm:prSet presAssocID="{C8DDFBAE-60A7-40DD-A199-5C121767684E}" presName="hierChild4" presStyleCnt="0"/>
      <dgm:spPr/>
    </dgm:pt>
    <dgm:pt modelId="{85248C81-8758-4DBD-A567-F94433176040}" type="pres">
      <dgm:prSet presAssocID="{C8DDFBAE-60A7-40DD-A199-5C121767684E}" presName="hierChild5" presStyleCnt="0"/>
      <dgm:spPr/>
    </dgm:pt>
    <dgm:pt modelId="{42391763-3CBA-4E68-BB28-EEDEA15ADCAE}" type="pres">
      <dgm:prSet presAssocID="{A19A1283-B300-4939-A8CE-FC9D0CCC1DEC}" presName="Name111" presStyleLbl="parChTrans1D3" presStyleIdx="5" presStyleCnt="9"/>
      <dgm:spPr/>
      <dgm:t>
        <a:bodyPr/>
        <a:lstStyle/>
        <a:p>
          <a:endParaRPr lang="en-US"/>
        </a:p>
      </dgm:t>
    </dgm:pt>
    <dgm:pt modelId="{B5C5EAC0-632B-4AE7-84D0-153573345FEA}" type="pres">
      <dgm:prSet presAssocID="{499CAC57-F090-416B-919F-91C549BFB140}" presName="hierRoot3" presStyleCnt="0">
        <dgm:presLayoutVars>
          <dgm:hierBranch val="init"/>
        </dgm:presLayoutVars>
      </dgm:prSet>
      <dgm:spPr/>
    </dgm:pt>
    <dgm:pt modelId="{798EF281-3EF7-42E8-9961-E3CA69E54148}" type="pres">
      <dgm:prSet presAssocID="{499CAC57-F090-416B-919F-91C549BFB140}" presName="rootComposite3" presStyleCnt="0"/>
      <dgm:spPr/>
    </dgm:pt>
    <dgm:pt modelId="{FCF12688-B071-4430-AB74-4C0471209973}" type="pres">
      <dgm:prSet presAssocID="{499CAC57-F090-416B-919F-91C549BFB140}" presName="rootText3" presStyleLbl="asst2" presStyleIdx="5" presStyleCnt="8" custLinFactY="53838" custLinFactNeighborX="-3324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DB9593-859D-4ACC-ACE9-BFED07313E4E}" type="pres">
      <dgm:prSet presAssocID="{499CAC57-F090-416B-919F-91C549BFB140}" presName="rootConnector3" presStyleLbl="asst2" presStyleIdx="5" presStyleCnt="8"/>
      <dgm:spPr/>
      <dgm:t>
        <a:bodyPr/>
        <a:lstStyle/>
        <a:p>
          <a:endParaRPr lang="en-US"/>
        </a:p>
      </dgm:t>
    </dgm:pt>
    <dgm:pt modelId="{F89DDCDC-0F31-4404-9CE2-0DAA3F12C21E}" type="pres">
      <dgm:prSet presAssocID="{499CAC57-F090-416B-919F-91C549BFB140}" presName="hierChild6" presStyleCnt="0"/>
      <dgm:spPr/>
    </dgm:pt>
    <dgm:pt modelId="{A8732E79-3B03-4535-B362-C86BA5D6FEE3}" type="pres">
      <dgm:prSet presAssocID="{499CAC57-F090-416B-919F-91C549BFB140}" presName="hierChild7" presStyleCnt="0"/>
      <dgm:spPr/>
    </dgm:pt>
    <dgm:pt modelId="{03D03583-5785-4D34-BB33-35B8BC3DFA00}" type="pres">
      <dgm:prSet presAssocID="{F3FF9EA8-0142-418B-9E99-8751E39BA87F}" presName="Name111" presStyleLbl="parChTrans1D3" presStyleIdx="6" presStyleCnt="9"/>
      <dgm:spPr/>
      <dgm:t>
        <a:bodyPr/>
        <a:lstStyle/>
        <a:p>
          <a:endParaRPr lang="en-US"/>
        </a:p>
      </dgm:t>
    </dgm:pt>
    <dgm:pt modelId="{806FD9ED-4E81-493C-A989-8694E160806A}" type="pres">
      <dgm:prSet presAssocID="{ABA27AF1-5DC5-407B-BD6D-FCAC0DB93267}" presName="hierRoot3" presStyleCnt="0">
        <dgm:presLayoutVars>
          <dgm:hierBranch val="init"/>
        </dgm:presLayoutVars>
      </dgm:prSet>
      <dgm:spPr/>
    </dgm:pt>
    <dgm:pt modelId="{A201DD22-A747-4A72-B560-2AE97B155937}" type="pres">
      <dgm:prSet presAssocID="{ABA27AF1-5DC5-407B-BD6D-FCAC0DB93267}" presName="rootComposite3" presStyleCnt="0"/>
      <dgm:spPr/>
    </dgm:pt>
    <dgm:pt modelId="{BD355DAE-5F74-4BDE-B6D6-4F75AB6AAB7C}" type="pres">
      <dgm:prSet presAssocID="{ABA27AF1-5DC5-407B-BD6D-FCAC0DB93267}" presName="rootText3" presStyleLbl="asst2" presStyleIdx="6" presStyleCnt="8" custLinFactY="100000" custLinFactNeighborX="-5702" custLinFactNeighborY="17509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8D27BB-6495-49D5-8910-48730EEB59B7}" type="pres">
      <dgm:prSet presAssocID="{ABA27AF1-5DC5-407B-BD6D-FCAC0DB93267}" presName="rootConnector3" presStyleLbl="asst2" presStyleIdx="6" presStyleCnt="8"/>
      <dgm:spPr/>
      <dgm:t>
        <a:bodyPr/>
        <a:lstStyle/>
        <a:p>
          <a:endParaRPr lang="en-US"/>
        </a:p>
      </dgm:t>
    </dgm:pt>
    <dgm:pt modelId="{99099F81-7159-4FCF-9D91-0CAF0DAAA3FB}" type="pres">
      <dgm:prSet presAssocID="{ABA27AF1-5DC5-407B-BD6D-FCAC0DB93267}" presName="hierChild6" presStyleCnt="0"/>
      <dgm:spPr/>
    </dgm:pt>
    <dgm:pt modelId="{086FF286-7524-4EFF-9A34-324DDD62DE54}" type="pres">
      <dgm:prSet presAssocID="{ABA27AF1-5DC5-407B-BD6D-FCAC0DB93267}" presName="hierChild7" presStyleCnt="0"/>
      <dgm:spPr/>
    </dgm:pt>
    <dgm:pt modelId="{5EDB4C23-E8E9-431F-96C2-4B6BDDE354B4}" type="pres">
      <dgm:prSet presAssocID="{BF6EE8D3-C5C9-4299-8B88-6ADD5A96C7C8}" presName="Name111" presStyleLbl="parChTrans1D3" presStyleIdx="7" presStyleCnt="9"/>
      <dgm:spPr/>
      <dgm:t>
        <a:bodyPr/>
        <a:lstStyle/>
        <a:p>
          <a:endParaRPr lang="en-US"/>
        </a:p>
      </dgm:t>
    </dgm:pt>
    <dgm:pt modelId="{9FB5DAE0-DC8B-4E13-88AD-28B629A0F3E5}" type="pres">
      <dgm:prSet presAssocID="{3DFFF149-9A25-4C9A-882B-0DFA3ADD301A}" presName="hierRoot3" presStyleCnt="0">
        <dgm:presLayoutVars>
          <dgm:hierBranch val="init"/>
        </dgm:presLayoutVars>
      </dgm:prSet>
      <dgm:spPr/>
    </dgm:pt>
    <dgm:pt modelId="{44C7ACA9-AD13-47B7-8531-278CC117BE9B}" type="pres">
      <dgm:prSet presAssocID="{3DFFF149-9A25-4C9A-882B-0DFA3ADD301A}" presName="rootComposite3" presStyleCnt="0"/>
      <dgm:spPr/>
    </dgm:pt>
    <dgm:pt modelId="{89BF3312-A81B-4771-AC3B-7936B0D623C1}" type="pres">
      <dgm:prSet presAssocID="{3DFFF149-9A25-4C9A-882B-0DFA3ADD301A}" presName="rootText3" presStyleLbl="asst2" presStyleIdx="7" presStyleCnt="8" custLinFactY="100000" custLinFactNeighborX="-947" custLinFactNeighborY="10983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DED55AA-D5D0-4517-9549-02FAE4821289}" type="pres">
      <dgm:prSet presAssocID="{3DFFF149-9A25-4C9A-882B-0DFA3ADD301A}" presName="rootConnector3" presStyleLbl="asst2" presStyleIdx="7" presStyleCnt="8"/>
      <dgm:spPr/>
      <dgm:t>
        <a:bodyPr/>
        <a:lstStyle/>
        <a:p>
          <a:endParaRPr lang="en-US"/>
        </a:p>
      </dgm:t>
    </dgm:pt>
    <dgm:pt modelId="{7FB58FE6-93B7-4F23-A472-3716F9C47CE2}" type="pres">
      <dgm:prSet presAssocID="{3DFFF149-9A25-4C9A-882B-0DFA3ADD301A}" presName="hierChild6" presStyleCnt="0"/>
      <dgm:spPr/>
    </dgm:pt>
    <dgm:pt modelId="{FE4FCE24-7BD9-4DC5-9DE2-DEEC232227F6}" type="pres">
      <dgm:prSet presAssocID="{3DFFF149-9A25-4C9A-882B-0DFA3ADD301A}" presName="hierChild7" presStyleCnt="0"/>
      <dgm:spPr/>
    </dgm:pt>
    <dgm:pt modelId="{852F53A6-A73A-4784-9570-034DDDC53382}" type="pres">
      <dgm:prSet presAssocID="{E5B1D40D-94E3-416D-A6DA-85A0372AF2C0}" presName="hierChild3" presStyleCnt="0"/>
      <dgm:spPr/>
    </dgm:pt>
    <dgm:pt modelId="{6D7801E9-5B76-4416-901D-165156A6C59B}" type="pres">
      <dgm:prSet presAssocID="{03116469-E1F3-4C2B-A8CB-013072EC3D96}" presName="Name111" presStyleLbl="parChTrans1D2" presStyleIdx="3" presStyleCnt="4"/>
      <dgm:spPr/>
      <dgm:t>
        <a:bodyPr/>
        <a:lstStyle/>
        <a:p>
          <a:endParaRPr lang="en-US"/>
        </a:p>
      </dgm:t>
    </dgm:pt>
    <dgm:pt modelId="{EF02873E-98C9-43AE-A6DA-7DEDCC55185C}" type="pres">
      <dgm:prSet presAssocID="{031F06E6-EDA9-47C9-B54E-5661CB150574}" presName="hierRoot3" presStyleCnt="0">
        <dgm:presLayoutVars>
          <dgm:hierBranch val="init"/>
        </dgm:presLayoutVars>
      </dgm:prSet>
      <dgm:spPr/>
    </dgm:pt>
    <dgm:pt modelId="{A2B21F38-4CA6-47E2-8F6A-BB6864E102F5}" type="pres">
      <dgm:prSet presAssocID="{031F06E6-EDA9-47C9-B54E-5661CB150574}" presName="rootComposite3" presStyleCnt="0"/>
      <dgm:spPr/>
    </dgm:pt>
    <dgm:pt modelId="{41A61B00-BB48-498C-BCA7-26D0CF9887D0}" type="pres">
      <dgm:prSet presAssocID="{031F06E6-EDA9-47C9-B54E-5661CB150574}" presName="rootText3" presStyleLbl="asst1" presStyleIdx="0" presStyleCnt="2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598E904-2ADF-4434-94DF-1D7FE7565372}" type="pres">
      <dgm:prSet presAssocID="{031F06E6-EDA9-47C9-B54E-5661CB150574}" presName="rootConnector3" presStyleLbl="asst1" presStyleIdx="0" presStyleCnt="2"/>
      <dgm:spPr/>
      <dgm:t>
        <a:bodyPr/>
        <a:lstStyle/>
        <a:p>
          <a:endParaRPr lang="en-US"/>
        </a:p>
      </dgm:t>
    </dgm:pt>
    <dgm:pt modelId="{0FA9E9BE-0D9E-4146-B340-D50F88803DA9}" type="pres">
      <dgm:prSet presAssocID="{031F06E6-EDA9-47C9-B54E-5661CB150574}" presName="hierChild6" presStyleCnt="0"/>
      <dgm:spPr/>
    </dgm:pt>
    <dgm:pt modelId="{E3571A27-EB6F-462A-BBC4-B1F70CCB44F5}" type="pres">
      <dgm:prSet presAssocID="{031F06E6-EDA9-47C9-B54E-5661CB150574}" presName="hierChild7" presStyleCnt="0"/>
      <dgm:spPr/>
    </dgm:pt>
    <dgm:pt modelId="{5EDADB93-D99A-445F-A5B2-10C71FDA91F1}" type="pres">
      <dgm:prSet presAssocID="{D4E17318-D12A-4D24-A943-D7A1ABA3DB5B}" presName="Name111" presStyleLbl="parChTrans1D3" presStyleIdx="8" presStyleCnt="9"/>
      <dgm:spPr/>
      <dgm:t>
        <a:bodyPr/>
        <a:lstStyle/>
        <a:p>
          <a:endParaRPr lang="en-US"/>
        </a:p>
      </dgm:t>
    </dgm:pt>
    <dgm:pt modelId="{7ADD2B7D-3A1D-44E0-958C-BB81A805A3B4}" type="pres">
      <dgm:prSet presAssocID="{985B5D41-23C3-4B1C-BA7D-1DC68101DDAC}" presName="hierRoot3" presStyleCnt="0">
        <dgm:presLayoutVars>
          <dgm:hierBranch val="init"/>
        </dgm:presLayoutVars>
      </dgm:prSet>
      <dgm:spPr/>
    </dgm:pt>
    <dgm:pt modelId="{602A2733-B299-431E-9837-51F40822FE62}" type="pres">
      <dgm:prSet presAssocID="{985B5D41-23C3-4B1C-BA7D-1DC68101DDAC}" presName="rootComposite3" presStyleCnt="0"/>
      <dgm:spPr/>
    </dgm:pt>
    <dgm:pt modelId="{4858B8A3-9D2D-4428-922A-539F9BBA2349}" type="pres">
      <dgm:prSet presAssocID="{985B5D41-23C3-4B1C-BA7D-1DC68101DDAC}" presName="rootText3" presStyleLbl="asst1" presStyleIdx="1" presStyleCnt="2" custLinFactY="51461" custLinFactNeighborX="-947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C60713-84D2-4388-A472-C959AD38A81C}" type="pres">
      <dgm:prSet presAssocID="{985B5D41-23C3-4B1C-BA7D-1DC68101DDAC}" presName="rootConnector3" presStyleLbl="asst1" presStyleIdx="1" presStyleCnt="2"/>
      <dgm:spPr/>
      <dgm:t>
        <a:bodyPr/>
        <a:lstStyle/>
        <a:p>
          <a:endParaRPr lang="en-US"/>
        </a:p>
      </dgm:t>
    </dgm:pt>
    <dgm:pt modelId="{73672480-2FAB-4650-9C3D-27D40315DE18}" type="pres">
      <dgm:prSet presAssocID="{985B5D41-23C3-4B1C-BA7D-1DC68101DDAC}" presName="hierChild6" presStyleCnt="0"/>
      <dgm:spPr/>
    </dgm:pt>
    <dgm:pt modelId="{08E743B1-44D3-4821-9215-052CB608248E}" type="pres">
      <dgm:prSet presAssocID="{985B5D41-23C3-4B1C-BA7D-1DC68101DDAC}" presName="hierChild7" presStyleCnt="0"/>
      <dgm:spPr/>
    </dgm:pt>
  </dgm:ptLst>
  <dgm:cxnLst>
    <dgm:cxn modelId="{07124320-5034-402A-9E06-B7DC91E7056B}" type="presOf" srcId="{16B1495A-A1FC-4267-9029-41ADD6F7B274}" destId="{5D6A304F-9385-4D2D-BEC0-5AA4A15D1E43}" srcOrd="1" destOrd="0" presId="urn:microsoft.com/office/officeart/2005/8/layout/orgChart1"/>
    <dgm:cxn modelId="{39849225-A412-48C5-AA6F-35EF9A544B4C}" type="presOf" srcId="{F3FF9EA8-0142-418B-9E99-8751E39BA87F}" destId="{03D03583-5785-4D34-BB33-35B8BC3DFA00}" srcOrd="0" destOrd="0" presId="urn:microsoft.com/office/officeart/2005/8/layout/orgChart1"/>
    <dgm:cxn modelId="{3452F111-9713-44C5-887C-2D0D347CB8CA}" type="presOf" srcId="{C8DDFBAE-60A7-40DD-A199-5C121767684E}" destId="{681D1FDE-54BE-4331-98CD-0CB9DA541FC9}" srcOrd="0" destOrd="0" presId="urn:microsoft.com/office/officeart/2005/8/layout/orgChart1"/>
    <dgm:cxn modelId="{349B8203-4C90-45D5-B7A9-6138EA85C207}" srcId="{2F973552-D4CD-474D-8357-BEBF53C0E64B}" destId="{FE194788-87A1-4127-9A30-FB0CC71F60C6}" srcOrd="1" destOrd="0" parTransId="{0DC2F562-B2E8-4F4A-8787-FCD6D373142D}" sibTransId="{55A06506-EC2A-49EF-BEBD-A388DDDECA9F}"/>
    <dgm:cxn modelId="{9FF97ABE-9DDC-4FA6-A68F-AFFA381AAD27}" type="presOf" srcId="{ABA27AF1-5DC5-407B-BD6D-FCAC0DB93267}" destId="{518D27BB-6495-49D5-8910-48730EEB59B7}" srcOrd="1" destOrd="0" presId="urn:microsoft.com/office/officeart/2005/8/layout/orgChart1"/>
    <dgm:cxn modelId="{7CB3B99F-7C2A-4030-A46B-C236F727A4DB}" type="presOf" srcId="{985B5D41-23C3-4B1C-BA7D-1DC68101DDAC}" destId="{47C60713-84D2-4388-A472-C959AD38A81C}" srcOrd="1" destOrd="0" presId="urn:microsoft.com/office/officeart/2005/8/layout/orgChart1"/>
    <dgm:cxn modelId="{6B854600-690B-403C-AF67-EB8FBB0BD71E}" type="presOf" srcId="{A89CCF98-81DC-4424-9896-F8F8D3338C22}" destId="{8CF954F3-715C-4E65-B3AF-E2A2D8A85896}" srcOrd="1" destOrd="0" presId="urn:microsoft.com/office/officeart/2005/8/layout/orgChart1"/>
    <dgm:cxn modelId="{F97E459A-D13D-42A4-80EF-B53BA7FF56BD}" type="presOf" srcId="{61906B18-0983-4175-8314-A0C998E21826}" destId="{88C8E72B-BF2A-4FE4-8766-1663C6BCDCCD}" srcOrd="1" destOrd="0" presId="urn:microsoft.com/office/officeart/2005/8/layout/orgChart1"/>
    <dgm:cxn modelId="{A0346A27-F965-4609-99E5-E01A976DE495}" srcId="{F2437AB3-7C53-458D-92FA-FB74907BBF17}" destId="{A89CCF98-81DC-4424-9896-F8F8D3338C22}" srcOrd="2" destOrd="0" parTransId="{5F7079B3-A059-404F-BD5B-AE39A2A90FA2}" sibTransId="{84444BAD-1122-42A7-8E1C-ACC14BFDA0DB}"/>
    <dgm:cxn modelId="{F340F8CC-FBD3-4143-8313-41778176B3E9}" type="presOf" srcId="{61906B18-0983-4175-8314-A0C998E21826}" destId="{6264A10B-4BB3-4EC9-8069-E56661734D7F}" srcOrd="0" destOrd="0" presId="urn:microsoft.com/office/officeart/2005/8/layout/orgChart1"/>
    <dgm:cxn modelId="{683F2FA7-00A4-4AA5-A9B1-D551652897CF}" type="presOf" srcId="{2F973552-D4CD-474D-8357-BEBF53C0E64B}" destId="{131D6EB4-D43B-4EE0-9D3A-293BAD90B1B3}" srcOrd="1" destOrd="0" presId="urn:microsoft.com/office/officeart/2005/8/layout/orgChart1"/>
    <dgm:cxn modelId="{D44D88A9-48E5-4147-923D-45ED981549F2}" type="presOf" srcId="{3DFFF149-9A25-4C9A-882B-0DFA3ADD301A}" destId="{EDED55AA-D5D0-4517-9549-02FAE4821289}" srcOrd="1" destOrd="0" presId="urn:microsoft.com/office/officeart/2005/8/layout/orgChart1"/>
    <dgm:cxn modelId="{7AFDD903-2011-4A24-B501-C5416711E3F4}" type="presOf" srcId="{C8DDFBAE-60A7-40DD-A199-5C121767684E}" destId="{56AF8288-E20B-461D-90EF-E168978CDD1E}" srcOrd="1" destOrd="0" presId="urn:microsoft.com/office/officeart/2005/8/layout/orgChart1"/>
    <dgm:cxn modelId="{E7397C47-48F4-42A2-A17C-425E1F0AD828}" type="presOf" srcId="{F2437AB3-7C53-458D-92FA-FB74907BBF17}" destId="{215853CE-DA2C-4309-84B1-BB1D2917A4A7}" srcOrd="0" destOrd="0" presId="urn:microsoft.com/office/officeart/2005/8/layout/orgChart1"/>
    <dgm:cxn modelId="{2BBA18B9-A5F0-4C5B-A57A-B21DD43054B2}" type="presOf" srcId="{031F06E6-EDA9-47C9-B54E-5661CB150574}" destId="{4598E904-2ADF-4434-94DF-1D7FE7565372}" srcOrd="1" destOrd="0" presId="urn:microsoft.com/office/officeart/2005/8/layout/orgChart1"/>
    <dgm:cxn modelId="{7935D8E5-2E73-4CD6-97BF-158EBE59F4B7}" type="presOf" srcId="{A89CCF98-81DC-4424-9896-F8F8D3338C22}" destId="{0EBE2022-A6F7-4E3A-BC93-9B7660A9302D}" srcOrd="0" destOrd="0" presId="urn:microsoft.com/office/officeart/2005/8/layout/orgChart1"/>
    <dgm:cxn modelId="{227ED53E-98F2-416A-B9AA-70F85C8AB4F2}" srcId="{F2437AB3-7C53-458D-92FA-FB74907BBF17}" destId="{58DC392A-2B68-4015-BDDD-DA065E9EC738}" srcOrd="0" destOrd="0" parTransId="{CE79AB6E-745E-4D46-8668-919F130BF117}" sibTransId="{88C00D06-46C3-4EA5-8A28-CF9FADFD06EC}"/>
    <dgm:cxn modelId="{C0398B1B-5E99-4ED7-8E42-F8AAAE5100A4}" type="presOf" srcId="{0DC2F562-B2E8-4F4A-8787-FCD6D373142D}" destId="{D61EE5B1-23D4-4F23-BC99-09D4B84A16DF}" srcOrd="0" destOrd="0" presId="urn:microsoft.com/office/officeart/2005/8/layout/orgChart1"/>
    <dgm:cxn modelId="{1F5B03A9-4E2D-4803-B7F0-82B624F3CC6A}" srcId="{8BD23B85-8F58-4AE6-A2A8-E97F3768B104}" destId="{E5B1D40D-94E3-416D-A6DA-85A0372AF2C0}" srcOrd="0" destOrd="0" parTransId="{A2FF09E6-F0CA-4602-BD81-470F25BDEA97}" sibTransId="{DF923878-01CB-4934-8092-BD1713D71B9A}"/>
    <dgm:cxn modelId="{80C21E02-FC9D-4B66-803F-39180F2B6199}" type="presOf" srcId="{499CAC57-F090-416B-919F-91C549BFB140}" destId="{03DB9593-859D-4ACC-ACE9-BFED07313E4E}" srcOrd="1" destOrd="0" presId="urn:microsoft.com/office/officeart/2005/8/layout/orgChart1"/>
    <dgm:cxn modelId="{8DB6FCAD-C18F-4CC9-930B-AB722A03C4C8}" type="presOf" srcId="{16B1495A-A1FC-4267-9029-41ADD6F7B274}" destId="{159922B9-7B47-4357-93ED-AB9D1C587DD1}" srcOrd="0" destOrd="0" presId="urn:microsoft.com/office/officeart/2005/8/layout/orgChart1"/>
    <dgm:cxn modelId="{043B4024-C34E-46D1-A0C5-6376C6734183}" srcId="{E5B1D40D-94E3-416D-A6DA-85A0372AF2C0}" destId="{2F973552-D4CD-474D-8357-BEBF53C0E64B}" srcOrd="0" destOrd="0" parTransId="{E17FDD85-F961-44C3-967F-EB151082F90B}" sibTransId="{83F175F1-3553-4A6E-B6AD-7A1CAD0156B9}"/>
    <dgm:cxn modelId="{CEC298F2-8578-44E9-B583-3227440B3CF8}" srcId="{C8DDFBAE-60A7-40DD-A199-5C121767684E}" destId="{3DFFF149-9A25-4C9A-882B-0DFA3ADD301A}" srcOrd="2" destOrd="0" parTransId="{BF6EE8D3-C5C9-4299-8B88-6ADD5A96C7C8}" sibTransId="{8BA41587-1D0C-4709-B91E-18231E152A03}"/>
    <dgm:cxn modelId="{DC9AF9D2-3D21-4F09-A751-75CC0D3C3521}" type="presOf" srcId="{3DFFF149-9A25-4C9A-882B-0DFA3ADD301A}" destId="{89BF3312-A81B-4771-AC3B-7936B0D623C1}" srcOrd="0" destOrd="0" presId="urn:microsoft.com/office/officeart/2005/8/layout/orgChart1"/>
    <dgm:cxn modelId="{FAB3D58D-6521-448D-A37D-C0A8D384A396}" srcId="{E5B1D40D-94E3-416D-A6DA-85A0372AF2C0}" destId="{C8DDFBAE-60A7-40DD-A199-5C121767684E}" srcOrd="2" destOrd="0" parTransId="{4B1C0A7B-A117-4553-BA8A-D513D07B1A81}" sibTransId="{70849019-DA67-4271-831F-3FAB87E1AD14}"/>
    <dgm:cxn modelId="{BFD78598-CEE3-486B-92EF-BD6FABEAD44D}" type="presOf" srcId="{FE194788-87A1-4127-9A30-FB0CC71F60C6}" destId="{EDDC0B70-5F15-41A2-BCEC-6E3BA9B8DB57}" srcOrd="0" destOrd="0" presId="urn:microsoft.com/office/officeart/2005/8/layout/orgChart1"/>
    <dgm:cxn modelId="{D863DE29-29D8-4EE1-94AD-B763A2A2C58E}" type="presOf" srcId="{1E9A421A-386A-463F-8B56-156E6A20E401}" destId="{CF8A8338-F7FA-4656-83FB-1B66A262AB2C}" srcOrd="0" destOrd="0" presId="urn:microsoft.com/office/officeart/2005/8/layout/orgChart1"/>
    <dgm:cxn modelId="{E528F78B-A2B1-4529-98C6-F5E38FA07EF0}" type="presOf" srcId="{58DC392A-2B68-4015-BDDD-DA065E9EC738}" destId="{4C5EC9C1-DE0A-4F8B-A302-86D414C72B13}" srcOrd="1" destOrd="0" presId="urn:microsoft.com/office/officeart/2005/8/layout/orgChart1"/>
    <dgm:cxn modelId="{4F2C0BC8-027F-427A-88A7-8D8FC3258CCE}" type="presOf" srcId="{24536884-23C4-404D-B380-57C66BC26CF3}" destId="{260F05AB-9A51-421A-A0F0-61475F8F0D05}" srcOrd="0" destOrd="0" presId="urn:microsoft.com/office/officeart/2005/8/layout/orgChart1"/>
    <dgm:cxn modelId="{67B6DB7A-CCB5-4500-936C-A117771B018D}" type="presOf" srcId="{2749A940-78AD-44FB-9B79-8CFF9939885E}" destId="{4864C53F-8982-4F9E-BF78-66AB647826F2}" srcOrd="0" destOrd="0" presId="urn:microsoft.com/office/officeart/2005/8/layout/orgChart1"/>
    <dgm:cxn modelId="{61F20F98-C746-4884-B4FA-7B78BE612F5D}" type="presOf" srcId="{2F973552-D4CD-474D-8357-BEBF53C0E64B}" destId="{1A042A84-E9D4-479C-881D-1194FB74FEED}" srcOrd="0" destOrd="0" presId="urn:microsoft.com/office/officeart/2005/8/layout/orgChart1"/>
    <dgm:cxn modelId="{FF1DCBD2-BF1C-4886-AA85-DA29D16A4072}" srcId="{C8DDFBAE-60A7-40DD-A199-5C121767684E}" destId="{499CAC57-F090-416B-919F-91C549BFB140}" srcOrd="0" destOrd="0" parTransId="{A19A1283-B300-4939-A8CE-FC9D0CCC1DEC}" sibTransId="{2BF96352-3202-4F48-882E-2FF0D9406F39}"/>
    <dgm:cxn modelId="{043D8B6B-8966-4888-8486-56F8474D712D}" type="presOf" srcId="{985B5D41-23C3-4B1C-BA7D-1DC68101DDAC}" destId="{4858B8A3-9D2D-4428-922A-539F9BBA2349}" srcOrd="0" destOrd="0" presId="urn:microsoft.com/office/officeart/2005/8/layout/orgChart1"/>
    <dgm:cxn modelId="{EF2C6ED7-AC80-4236-BA1D-EAA195AAD7F2}" srcId="{F2437AB3-7C53-458D-92FA-FB74907BBF17}" destId="{16B1495A-A1FC-4267-9029-41ADD6F7B274}" srcOrd="1" destOrd="0" parTransId="{24536884-23C4-404D-B380-57C66BC26CF3}" sibTransId="{B3279DBF-30DD-41D4-9888-DA0550FE30F7}"/>
    <dgm:cxn modelId="{1BC07732-9CB3-4AC4-BE19-48185D29FA06}" type="presOf" srcId="{E5B1D40D-94E3-416D-A6DA-85A0372AF2C0}" destId="{90F88073-10E1-4ACE-B024-A7BE1945FF5A}" srcOrd="1" destOrd="0" presId="urn:microsoft.com/office/officeart/2005/8/layout/orgChart1"/>
    <dgm:cxn modelId="{D94BB802-7587-489C-82B4-CB9F0987EDA7}" type="presOf" srcId="{A19A1283-B300-4939-A8CE-FC9D0CCC1DEC}" destId="{42391763-3CBA-4E68-BB28-EEDEA15ADCAE}" srcOrd="0" destOrd="0" presId="urn:microsoft.com/office/officeart/2005/8/layout/orgChart1"/>
    <dgm:cxn modelId="{5D4880C1-F1B0-4844-86C5-36170288BC43}" type="presOf" srcId="{D4E17318-D12A-4D24-A943-D7A1ABA3DB5B}" destId="{5EDADB93-D99A-445F-A5B2-10C71FDA91F1}" srcOrd="0" destOrd="0" presId="urn:microsoft.com/office/officeart/2005/8/layout/orgChart1"/>
    <dgm:cxn modelId="{1AE78BDE-BCF2-49D6-8426-700F879906C1}" type="presOf" srcId="{4B1C0A7B-A117-4553-BA8A-D513D07B1A81}" destId="{70793461-1664-46FC-BF18-0CF394402DEB}" srcOrd="0" destOrd="0" presId="urn:microsoft.com/office/officeart/2005/8/layout/orgChart1"/>
    <dgm:cxn modelId="{3B3731AA-ED4C-4A30-B402-2606CBF2A104}" type="presOf" srcId="{499CAC57-F090-416B-919F-91C549BFB140}" destId="{FCF12688-B071-4430-AB74-4C0471209973}" srcOrd="0" destOrd="0" presId="urn:microsoft.com/office/officeart/2005/8/layout/orgChart1"/>
    <dgm:cxn modelId="{303856F3-9A3A-45B9-990B-9AB55CD7356A}" type="presOf" srcId="{CE79AB6E-745E-4D46-8668-919F130BF117}" destId="{64320BA2-5FDF-434E-9366-06B38D5A2639}" srcOrd="0" destOrd="0" presId="urn:microsoft.com/office/officeart/2005/8/layout/orgChart1"/>
    <dgm:cxn modelId="{9F0E57FD-95F7-455C-8AFC-95823F3D34CB}" type="presOf" srcId="{E17FDD85-F961-44C3-967F-EB151082F90B}" destId="{1602DA86-F09A-4F0E-B7ED-CB103EEE6E72}" srcOrd="0" destOrd="0" presId="urn:microsoft.com/office/officeart/2005/8/layout/orgChart1"/>
    <dgm:cxn modelId="{E59F2AE7-8B45-47C4-B08E-3C84116B4483}" type="presOf" srcId="{58DC392A-2B68-4015-BDDD-DA065E9EC738}" destId="{AE1014BB-892C-44E4-BC9E-73BEB8581994}" srcOrd="0" destOrd="0" presId="urn:microsoft.com/office/officeart/2005/8/layout/orgChart1"/>
    <dgm:cxn modelId="{89C8EA63-F21A-4C9E-B2F7-E66E8BA592F7}" type="presOf" srcId="{FE194788-87A1-4127-9A30-FB0CC71F60C6}" destId="{0E0B5D55-AA5E-403F-A93B-A57A2D49E90F}" srcOrd="1" destOrd="0" presId="urn:microsoft.com/office/officeart/2005/8/layout/orgChart1"/>
    <dgm:cxn modelId="{C24B9772-1411-42C2-ABD1-787698B27A42}" type="presOf" srcId="{03116469-E1F3-4C2B-A8CB-013072EC3D96}" destId="{6D7801E9-5B76-4416-901D-165156A6C59B}" srcOrd="0" destOrd="0" presId="urn:microsoft.com/office/officeart/2005/8/layout/orgChart1"/>
    <dgm:cxn modelId="{CC1B4577-6923-42C0-931A-39AB366A5E60}" type="presOf" srcId="{031F06E6-EDA9-47C9-B54E-5661CB150574}" destId="{41A61B00-BB48-498C-BCA7-26D0CF9887D0}" srcOrd="0" destOrd="0" presId="urn:microsoft.com/office/officeart/2005/8/layout/orgChart1"/>
    <dgm:cxn modelId="{E3C3931C-58BE-4731-A41F-79C61E46B6CC}" type="presOf" srcId="{5F7079B3-A059-404F-BD5B-AE39A2A90FA2}" destId="{91383F54-CC60-4A75-95D2-CB957E4B775D}" srcOrd="0" destOrd="0" presId="urn:microsoft.com/office/officeart/2005/8/layout/orgChart1"/>
    <dgm:cxn modelId="{7F049A13-6283-44B7-AFA7-9A32607C815C}" srcId="{E5B1D40D-94E3-416D-A6DA-85A0372AF2C0}" destId="{F2437AB3-7C53-458D-92FA-FB74907BBF17}" srcOrd="1" destOrd="0" parTransId="{2749A940-78AD-44FB-9B79-8CFF9939885E}" sibTransId="{97B46BDA-8E01-4B73-AF34-AD63EA0BCEE0}"/>
    <dgm:cxn modelId="{78B52609-9487-4E1B-89D9-F188E912C48A}" type="presOf" srcId="{E5B1D40D-94E3-416D-A6DA-85A0372AF2C0}" destId="{32BB3BFD-4F23-49B6-8B94-4EEC4706E9C4}" srcOrd="0" destOrd="0" presId="urn:microsoft.com/office/officeart/2005/8/layout/orgChart1"/>
    <dgm:cxn modelId="{A7694480-38AA-4B0B-BD38-5ED60649E927}" srcId="{031F06E6-EDA9-47C9-B54E-5661CB150574}" destId="{985B5D41-23C3-4B1C-BA7D-1DC68101DDAC}" srcOrd="0" destOrd="0" parTransId="{D4E17318-D12A-4D24-A943-D7A1ABA3DB5B}" sibTransId="{F767BB42-F605-45A0-A361-6C0CF24B70CC}"/>
    <dgm:cxn modelId="{89D6D47D-02C2-407E-B3D9-621A35D84684}" type="presOf" srcId="{ABA27AF1-5DC5-407B-BD6D-FCAC0DB93267}" destId="{BD355DAE-5F74-4BDE-B6D6-4F75AB6AAB7C}" srcOrd="0" destOrd="0" presId="urn:microsoft.com/office/officeart/2005/8/layout/orgChart1"/>
    <dgm:cxn modelId="{0A5107AE-7464-419E-847C-FBBD0D46999D}" type="presOf" srcId="{F2437AB3-7C53-458D-92FA-FB74907BBF17}" destId="{A2F1F624-0231-4963-9883-274BE6A02784}" srcOrd="1" destOrd="0" presId="urn:microsoft.com/office/officeart/2005/8/layout/orgChart1"/>
    <dgm:cxn modelId="{D7E2F294-417E-4F21-BAE6-0135D5D168E7}" srcId="{E5B1D40D-94E3-416D-A6DA-85A0372AF2C0}" destId="{031F06E6-EDA9-47C9-B54E-5661CB150574}" srcOrd="3" destOrd="0" parTransId="{03116469-E1F3-4C2B-A8CB-013072EC3D96}" sibTransId="{936EAEB3-981E-4D85-8618-D87ECC2CD5B5}"/>
    <dgm:cxn modelId="{C111B59A-6C89-46E1-9403-6BBA81D9670F}" type="presOf" srcId="{BF6EE8D3-C5C9-4299-8B88-6ADD5A96C7C8}" destId="{5EDB4C23-E8E9-431F-96C2-4B6BDDE354B4}" srcOrd="0" destOrd="0" presId="urn:microsoft.com/office/officeart/2005/8/layout/orgChart1"/>
    <dgm:cxn modelId="{2E75745B-B956-4979-A192-C599264B675A}" srcId="{2F973552-D4CD-474D-8357-BEBF53C0E64B}" destId="{61906B18-0983-4175-8314-A0C998E21826}" srcOrd="0" destOrd="0" parTransId="{1E9A421A-386A-463F-8B56-156E6A20E401}" sibTransId="{2A5ED7CD-82D6-4DDE-B6B3-DE379460B32F}"/>
    <dgm:cxn modelId="{1B047959-3FF3-4188-AE83-F5AC30AF594C}" srcId="{C8DDFBAE-60A7-40DD-A199-5C121767684E}" destId="{ABA27AF1-5DC5-407B-BD6D-FCAC0DB93267}" srcOrd="1" destOrd="0" parTransId="{F3FF9EA8-0142-418B-9E99-8751E39BA87F}" sibTransId="{627FB760-AC18-4C18-954C-1BA778A11B55}"/>
    <dgm:cxn modelId="{E660187B-65E9-481E-BF02-4FB7893A8688}" type="presOf" srcId="{8BD23B85-8F58-4AE6-A2A8-E97F3768B104}" destId="{A33AE273-6A97-4823-93ED-32A2CD1C5F68}" srcOrd="0" destOrd="0" presId="urn:microsoft.com/office/officeart/2005/8/layout/orgChart1"/>
    <dgm:cxn modelId="{385573C8-0C8B-46ED-B2E3-2F567A75811A}" type="presParOf" srcId="{A33AE273-6A97-4823-93ED-32A2CD1C5F68}" destId="{48812269-720A-4C24-82A0-5077BA8E6EEE}" srcOrd="0" destOrd="0" presId="urn:microsoft.com/office/officeart/2005/8/layout/orgChart1"/>
    <dgm:cxn modelId="{34B5EDB2-E69D-41A4-86CD-514B0933F22D}" type="presParOf" srcId="{48812269-720A-4C24-82A0-5077BA8E6EEE}" destId="{BFE063D0-1C75-4839-93FB-98909E9B0F96}" srcOrd="0" destOrd="0" presId="urn:microsoft.com/office/officeart/2005/8/layout/orgChart1"/>
    <dgm:cxn modelId="{41F99A07-F52D-4519-AAC7-B9F4E2955B93}" type="presParOf" srcId="{BFE063D0-1C75-4839-93FB-98909E9B0F96}" destId="{32BB3BFD-4F23-49B6-8B94-4EEC4706E9C4}" srcOrd="0" destOrd="0" presId="urn:microsoft.com/office/officeart/2005/8/layout/orgChart1"/>
    <dgm:cxn modelId="{47E0E6EE-D661-4B94-BBB4-5DD7A30B18E3}" type="presParOf" srcId="{BFE063D0-1C75-4839-93FB-98909E9B0F96}" destId="{90F88073-10E1-4ACE-B024-A7BE1945FF5A}" srcOrd="1" destOrd="0" presId="urn:microsoft.com/office/officeart/2005/8/layout/orgChart1"/>
    <dgm:cxn modelId="{EC574E1F-27A4-40FE-AA74-5B5F53CB243B}" type="presParOf" srcId="{48812269-720A-4C24-82A0-5077BA8E6EEE}" destId="{76F46302-D02B-45F3-9B58-17813671B1BC}" srcOrd="1" destOrd="0" presId="urn:microsoft.com/office/officeart/2005/8/layout/orgChart1"/>
    <dgm:cxn modelId="{F8D16A79-7F3C-432C-80D3-709D93CA1D4A}" type="presParOf" srcId="{76F46302-D02B-45F3-9B58-17813671B1BC}" destId="{1602DA86-F09A-4F0E-B7ED-CB103EEE6E72}" srcOrd="0" destOrd="0" presId="urn:microsoft.com/office/officeart/2005/8/layout/orgChart1"/>
    <dgm:cxn modelId="{F53D6E8C-CFB9-44E8-8027-A48AAE1231E4}" type="presParOf" srcId="{76F46302-D02B-45F3-9B58-17813671B1BC}" destId="{02278ECF-0FD3-402D-AE68-1B9C2AB326F4}" srcOrd="1" destOrd="0" presId="urn:microsoft.com/office/officeart/2005/8/layout/orgChart1"/>
    <dgm:cxn modelId="{46842CE0-B53F-4818-82A0-D1B3054AA582}" type="presParOf" srcId="{02278ECF-0FD3-402D-AE68-1B9C2AB326F4}" destId="{E02995CF-D09B-4590-9E51-C85184DA97F7}" srcOrd="0" destOrd="0" presId="urn:microsoft.com/office/officeart/2005/8/layout/orgChart1"/>
    <dgm:cxn modelId="{6E3EACE1-DD33-47DC-9DE0-E442AF710197}" type="presParOf" srcId="{E02995CF-D09B-4590-9E51-C85184DA97F7}" destId="{1A042A84-E9D4-479C-881D-1194FB74FEED}" srcOrd="0" destOrd="0" presId="urn:microsoft.com/office/officeart/2005/8/layout/orgChart1"/>
    <dgm:cxn modelId="{26AEAE69-52EE-4A98-AD89-6AF938A8A9DF}" type="presParOf" srcId="{E02995CF-D09B-4590-9E51-C85184DA97F7}" destId="{131D6EB4-D43B-4EE0-9D3A-293BAD90B1B3}" srcOrd="1" destOrd="0" presId="urn:microsoft.com/office/officeart/2005/8/layout/orgChart1"/>
    <dgm:cxn modelId="{1C6028F7-814B-4602-9E80-A9849B2DE8A9}" type="presParOf" srcId="{02278ECF-0FD3-402D-AE68-1B9C2AB326F4}" destId="{FE1C2864-3E5E-4B27-9BCA-8691ACB01F0D}" srcOrd="1" destOrd="0" presId="urn:microsoft.com/office/officeart/2005/8/layout/orgChart1"/>
    <dgm:cxn modelId="{DEAEE8F1-5235-48A7-A387-D227EF716E0A}" type="presParOf" srcId="{02278ECF-0FD3-402D-AE68-1B9C2AB326F4}" destId="{ABA3B6DE-A126-4B24-97B3-616DC5226B69}" srcOrd="2" destOrd="0" presId="urn:microsoft.com/office/officeart/2005/8/layout/orgChart1"/>
    <dgm:cxn modelId="{E6543D13-C756-4AF6-8F60-60C90171B8B3}" type="presParOf" srcId="{ABA3B6DE-A126-4B24-97B3-616DC5226B69}" destId="{CF8A8338-F7FA-4656-83FB-1B66A262AB2C}" srcOrd="0" destOrd="0" presId="urn:microsoft.com/office/officeart/2005/8/layout/orgChart1"/>
    <dgm:cxn modelId="{66533EEB-305F-4EB9-906A-07E3CE3D729D}" type="presParOf" srcId="{ABA3B6DE-A126-4B24-97B3-616DC5226B69}" destId="{3F43B905-9416-494F-B1C2-08B360095EAA}" srcOrd="1" destOrd="0" presId="urn:microsoft.com/office/officeart/2005/8/layout/orgChart1"/>
    <dgm:cxn modelId="{EBEA4101-A41C-41B4-9DC7-5B2E90A9FA9C}" type="presParOf" srcId="{3F43B905-9416-494F-B1C2-08B360095EAA}" destId="{4C10AF15-A02F-4B2D-ADA1-94CEA8CCC25F}" srcOrd="0" destOrd="0" presId="urn:microsoft.com/office/officeart/2005/8/layout/orgChart1"/>
    <dgm:cxn modelId="{34A0F4FE-222C-4833-8BF1-EC5BB66BBEDE}" type="presParOf" srcId="{4C10AF15-A02F-4B2D-ADA1-94CEA8CCC25F}" destId="{6264A10B-4BB3-4EC9-8069-E56661734D7F}" srcOrd="0" destOrd="0" presId="urn:microsoft.com/office/officeart/2005/8/layout/orgChart1"/>
    <dgm:cxn modelId="{61BC26B8-3AC9-41D7-A113-DF17E698FE86}" type="presParOf" srcId="{4C10AF15-A02F-4B2D-ADA1-94CEA8CCC25F}" destId="{88C8E72B-BF2A-4FE4-8766-1663C6BCDCCD}" srcOrd="1" destOrd="0" presId="urn:microsoft.com/office/officeart/2005/8/layout/orgChart1"/>
    <dgm:cxn modelId="{292DCEED-0142-439C-B164-523002B7A0F3}" type="presParOf" srcId="{3F43B905-9416-494F-B1C2-08B360095EAA}" destId="{5B3B5727-3D64-400B-985B-647646EC00DD}" srcOrd="1" destOrd="0" presId="urn:microsoft.com/office/officeart/2005/8/layout/orgChart1"/>
    <dgm:cxn modelId="{59928080-F6C2-4ABB-90B5-50E11A6DA854}" type="presParOf" srcId="{3F43B905-9416-494F-B1C2-08B360095EAA}" destId="{38208C92-328E-4123-9951-72DAE6742D04}" srcOrd="2" destOrd="0" presId="urn:microsoft.com/office/officeart/2005/8/layout/orgChart1"/>
    <dgm:cxn modelId="{8E576504-B1D6-4F9A-A3CB-39E869435F07}" type="presParOf" srcId="{ABA3B6DE-A126-4B24-97B3-616DC5226B69}" destId="{D61EE5B1-23D4-4F23-BC99-09D4B84A16DF}" srcOrd="2" destOrd="0" presId="urn:microsoft.com/office/officeart/2005/8/layout/orgChart1"/>
    <dgm:cxn modelId="{B0AB7100-FEC3-4662-8BB0-86C0F7B25896}" type="presParOf" srcId="{ABA3B6DE-A126-4B24-97B3-616DC5226B69}" destId="{A7D3117B-F9A5-465D-A750-03D55F0335F4}" srcOrd="3" destOrd="0" presId="urn:microsoft.com/office/officeart/2005/8/layout/orgChart1"/>
    <dgm:cxn modelId="{B83DF579-077D-4AC6-8999-D636C879B1FF}" type="presParOf" srcId="{A7D3117B-F9A5-465D-A750-03D55F0335F4}" destId="{EDEB6A8C-89B3-4E99-98AE-2980E940E0C3}" srcOrd="0" destOrd="0" presId="urn:microsoft.com/office/officeart/2005/8/layout/orgChart1"/>
    <dgm:cxn modelId="{1DCCE076-7A28-4FF7-AF6D-F90F00A9218F}" type="presParOf" srcId="{EDEB6A8C-89B3-4E99-98AE-2980E940E0C3}" destId="{EDDC0B70-5F15-41A2-BCEC-6E3BA9B8DB57}" srcOrd="0" destOrd="0" presId="urn:microsoft.com/office/officeart/2005/8/layout/orgChart1"/>
    <dgm:cxn modelId="{69A5F28A-4889-40BC-A5AB-CDC7DFE8DAA0}" type="presParOf" srcId="{EDEB6A8C-89B3-4E99-98AE-2980E940E0C3}" destId="{0E0B5D55-AA5E-403F-A93B-A57A2D49E90F}" srcOrd="1" destOrd="0" presId="urn:microsoft.com/office/officeart/2005/8/layout/orgChart1"/>
    <dgm:cxn modelId="{E31F522B-3889-4139-BAC0-61350ED6F557}" type="presParOf" srcId="{A7D3117B-F9A5-465D-A750-03D55F0335F4}" destId="{94BB460E-3DDE-4165-B66B-56EF2095A94C}" srcOrd="1" destOrd="0" presId="urn:microsoft.com/office/officeart/2005/8/layout/orgChart1"/>
    <dgm:cxn modelId="{C3D69BBA-4BCE-4663-AE89-70F1DE11D50F}" type="presParOf" srcId="{A7D3117B-F9A5-465D-A750-03D55F0335F4}" destId="{417FFC26-1492-49D1-AC42-A36C50F48F23}" srcOrd="2" destOrd="0" presId="urn:microsoft.com/office/officeart/2005/8/layout/orgChart1"/>
    <dgm:cxn modelId="{00B14681-19BE-465A-B917-EE89573E9F38}" type="presParOf" srcId="{76F46302-D02B-45F3-9B58-17813671B1BC}" destId="{4864C53F-8982-4F9E-BF78-66AB647826F2}" srcOrd="2" destOrd="0" presId="urn:microsoft.com/office/officeart/2005/8/layout/orgChart1"/>
    <dgm:cxn modelId="{C80C09DA-86D2-45CD-B459-A4BEF1BD8B6B}" type="presParOf" srcId="{76F46302-D02B-45F3-9B58-17813671B1BC}" destId="{ED765D44-3EF1-4EF8-9E77-5A3B9B9A5994}" srcOrd="3" destOrd="0" presId="urn:microsoft.com/office/officeart/2005/8/layout/orgChart1"/>
    <dgm:cxn modelId="{11DDB1F9-9573-4A60-9CCC-7CF7D676BFA5}" type="presParOf" srcId="{ED765D44-3EF1-4EF8-9E77-5A3B9B9A5994}" destId="{F7DA4579-D81E-48B1-8011-8F1531F06427}" srcOrd="0" destOrd="0" presId="urn:microsoft.com/office/officeart/2005/8/layout/orgChart1"/>
    <dgm:cxn modelId="{369259E7-BF5F-4A53-9630-1DC25E78D801}" type="presParOf" srcId="{F7DA4579-D81E-48B1-8011-8F1531F06427}" destId="{215853CE-DA2C-4309-84B1-BB1D2917A4A7}" srcOrd="0" destOrd="0" presId="urn:microsoft.com/office/officeart/2005/8/layout/orgChart1"/>
    <dgm:cxn modelId="{6F8FFDFB-190C-4737-AF1D-3101D500EE0D}" type="presParOf" srcId="{F7DA4579-D81E-48B1-8011-8F1531F06427}" destId="{A2F1F624-0231-4963-9883-274BE6A02784}" srcOrd="1" destOrd="0" presId="urn:microsoft.com/office/officeart/2005/8/layout/orgChart1"/>
    <dgm:cxn modelId="{E4873156-5FA7-4D31-87F6-933C844C9629}" type="presParOf" srcId="{ED765D44-3EF1-4EF8-9E77-5A3B9B9A5994}" destId="{9D7087A7-7230-4FDD-B6D4-C0CA0CB5B81F}" srcOrd="1" destOrd="0" presId="urn:microsoft.com/office/officeart/2005/8/layout/orgChart1"/>
    <dgm:cxn modelId="{1FA45979-4DB9-498F-A172-877BD0A95DA2}" type="presParOf" srcId="{ED765D44-3EF1-4EF8-9E77-5A3B9B9A5994}" destId="{6D13E030-83DB-4E59-948A-30DBEB249FE3}" srcOrd="2" destOrd="0" presId="urn:microsoft.com/office/officeart/2005/8/layout/orgChart1"/>
    <dgm:cxn modelId="{07EA4B7B-3A72-4A36-BC78-01D752EE96D6}" type="presParOf" srcId="{6D13E030-83DB-4E59-948A-30DBEB249FE3}" destId="{64320BA2-5FDF-434E-9366-06B38D5A2639}" srcOrd="0" destOrd="0" presId="urn:microsoft.com/office/officeart/2005/8/layout/orgChart1"/>
    <dgm:cxn modelId="{4772BE84-2F7C-41CF-84C5-701FDCAFD1CD}" type="presParOf" srcId="{6D13E030-83DB-4E59-948A-30DBEB249FE3}" destId="{2E9635A0-6277-408A-8757-1BF09D852334}" srcOrd="1" destOrd="0" presId="urn:microsoft.com/office/officeart/2005/8/layout/orgChart1"/>
    <dgm:cxn modelId="{9D19A9B5-1AF2-40C5-B030-EE73426B0EF5}" type="presParOf" srcId="{2E9635A0-6277-408A-8757-1BF09D852334}" destId="{1ED97F0F-244F-46C1-8F7B-EC673CCBC4DC}" srcOrd="0" destOrd="0" presId="urn:microsoft.com/office/officeart/2005/8/layout/orgChart1"/>
    <dgm:cxn modelId="{9F558348-DEFE-45C3-9E47-9B0B4B7AD78D}" type="presParOf" srcId="{1ED97F0F-244F-46C1-8F7B-EC673CCBC4DC}" destId="{AE1014BB-892C-44E4-BC9E-73BEB8581994}" srcOrd="0" destOrd="0" presId="urn:microsoft.com/office/officeart/2005/8/layout/orgChart1"/>
    <dgm:cxn modelId="{DAC6E267-1D59-4560-B14D-BF22381B085F}" type="presParOf" srcId="{1ED97F0F-244F-46C1-8F7B-EC673CCBC4DC}" destId="{4C5EC9C1-DE0A-4F8B-A302-86D414C72B13}" srcOrd="1" destOrd="0" presId="urn:microsoft.com/office/officeart/2005/8/layout/orgChart1"/>
    <dgm:cxn modelId="{C4A4C7E0-D741-4E84-BED2-B12AE66F7A70}" type="presParOf" srcId="{2E9635A0-6277-408A-8757-1BF09D852334}" destId="{77F363C2-39F5-4E12-A6DF-77B9B46A1E50}" srcOrd="1" destOrd="0" presId="urn:microsoft.com/office/officeart/2005/8/layout/orgChart1"/>
    <dgm:cxn modelId="{DED55387-A113-45BB-AF6C-BA1361C0DE35}" type="presParOf" srcId="{2E9635A0-6277-408A-8757-1BF09D852334}" destId="{9278DC34-4586-4345-9B57-CC5F15B422A6}" srcOrd="2" destOrd="0" presId="urn:microsoft.com/office/officeart/2005/8/layout/orgChart1"/>
    <dgm:cxn modelId="{3A1117E6-6733-4703-B33F-E94EBAC76334}" type="presParOf" srcId="{6D13E030-83DB-4E59-948A-30DBEB249FE3}" destId="{260F05AB-9A51-421A-A0F0-61475F8F0D05}" srcOrd="2" destOrd="0" presId="urn:microsoft.com/office/officeart/2005/8/layout/orgChart1"/>
    <dgm:cxn modelId="{6AEED174-B10B-4FDE-B135-9FB0B7B7EE4A}" type="presParOf" srcId="{6D13E030-83DB-4E59-948A-30DBEB249FE3}" destId="{FD7610F9-E9B3-4761-9E2C-999EA4E10643}" srcOrd="3" destOrd="0" presId="urn:microsoft.com/office/officeart/2005/8/layout/orgChart1"/>
    <dgm:cxn modelId="{5417641C-E7B2-436F-BA2B-8CF858BE9232}" type="presParOf" srcId="{FD7610F9-E9B3-4761-9E2C-999EA4E10643}" destId="{3DAB1707-9137-4842-91CA-F736F8A015E6}" srcOrd="0" destOrd="0" presId="urn:microsoft.com/office/officeart/2005/8/layout/orgChart1"/>
    <dgm:cxn modelId="{A31467EB-0434-48CD-8499-2F9C3FAE37D7}" type="presParOf" srcId="{3DAB1707-9137-4842-91CA-F736F8A015E6}" destId="{159922B9-7B47-4357-93ED-AB9D1C587DD1}" srcOrd="0" destOrd="0" presId="urn:microsoft.com/office/officeart/2005/8/layout/orgChart1"/>
    <dgm:cxn modelId="{6ED3F1E1-4D8D-4748-88CE-1F67A5A2DD65}" type="presParOf" srcId="{3DAB1707-9137-4842-91CA-F736F8A015E6}" destId="{5D6A304F-9385-4D2D-BEC0-5AA4A15D1E43}" srcOrd="1" destOrd="0" presId="urn:microsoft.com/office/officeart/2005/8/layout/orgChart1"/>
    <dgm:cxn modelId="{9FA920E4-86CE-4EEF-9FAB-C351FDAE56C3}" type="presParOf" srcId="{FD7610F9-E9B3-4761-9E2C-999EA4E10643}" destId="{733BF405-F12E-438C-A29E-8E2EDDE6F95E}" srcOrd="1" destOrd="0" presId="urn:microsoft.com/office/officeart/2005/8/layout/orgChart1"/>
    <dgm:cxn modelId="{4C46AB04-0F48-433E-8A94-DF637BD3F2AD}" type="presParOf" srcId="{FD7610F9-E9B3-4761-9E2C-999EA4E10643}" destId="{AF584840-BD9F-446E-9BD4-B815881032D0}" srcOrd="2" destOrd="0" presId="urn:microsoft.com/office/officeart/2005/8/layout/orgChart1"/>
    <dgm:cxn modelId="{DBD59F8A-9546-42AA-AAD8-DF572EDAF3F1}" type="presParOf" srcId="{6D13E030-83DB-4E59-948A-30DBEB249FE3}" destId="{91383F54-CC60-4A75-95D2-CB957E4B775D}" srcOrd="4" destOrd="0" presId="urn:microsoft.com/office/officeart/2005/8/layout/orgChart1"/>
    <dgm:cxn modelId="{1C8CEEF9-7B29-4290-95B9-6AA3B1954AE4}" type="presParOf" srcId="{6D13E030-83DB-4E59-948A-30DBEB249FE3}" destId="{186FC433-D12B-480F-909B-67BA31857E4C}" srcOrd="5" destOrd="0" presId="urn:microsoft.com/office/officeart/2005/8/layout/orgChart1"/>
    <dgm:cxn modelId="{3A0C1220-D59F-437F-91EA-B124E2721F2C}" type="presParOf" srcId="{186FC433-D12B-480F-909B-67BA31857E4C}" destId="{62036098-14A0-48A1-BFEB-FA82C758A0FA}" srcOrd="0" destOrd="0" presId="urn:microsoft.com/office/officeart/2005/8/layout/orgChart1"/>
    <dgm:cxn modelId="{68A1F47C-D65C-47F3-914C-9B2C50583077}" type="presParOf" srcId="{62036098-14A0-48A1-BFEB-FA82C758A0FA}" destId="{0EBE2022-A6F7-4E3A-BC93-9B7660A9302D}" srcOrd="0" destOrd="0" presId="urn:microsoft.com/office/officeart/2005/8/layout/orgChart1"/>
    <dgm:cxn modelId="{964FFC29-96FA-4A47-BECD-7331A6A61C94}" type="presParOf" srcId="{62036098-14A0-48A1-BFEB-FA82C758A0FA}" destId="{8CF954F3-715C-4E65-B3AF-E2A2D8A85896}" srcOrd="1" destOrd="0" presId="urn:microsoft.com/office/officeart/2005/8/layout/orgChart1"/>
    <dgm:cxn modelId="{7CB8FE99-22B2-4789-8BB4-13A0F484C937}" type="presParOf" srcId="{186FC433-D12B-480F-909B-67BA31857E4C}" destId="{A2C51655-398C-412D-B539-9D970EB2AB33}" srcOrd="1" destOrd="0" presId="urn:microsoft.com/office/officeart/2005/8/layout/orgChart1"/>
    <dgm:cxn modelId="{1666E678-0CBC-4FF9-99A8-6DE5B0E28A90}" type="presParOf" srcId="{186FC433-D12B-480F-909B-67BA31857E4C}" destId="{A0D3CAAE-D017-40FB-8B7E-556CC06FEBEE}" srcOrd="2" destOrd="0" presId="urn:microsoft.com/office/officeart/2005/8/layout/orgChart1"/>
    <dgm:cxn modelId="{BA41737B-AAE7-478B-B226-B08F2F4F9202}" type="presParOf" srcId="{76F46302-D02B-45F3-9B58-17813671B1BC}" destId="{70793461-1664-46FC-BF18-0CF394402DEB}" srcOrd="4" destOrd="0" presId="urn:microsoft.com/office/officeart/2005/8/layout/orgChart1"/>
    <dgm:cxn modelId="{4AA33CA8-35FB-477A-81A2-5F34273D20C3}" type="presParOf" srcId="{76F46302-D02B-45F3-9B58-17813671B1BC}" destId="{73E349FD-4810-4329-92E4-449C3964B4DA}" srcOrd="5" destOrd="0" presId="urn:microsoft.com/office/officeart/2005/8/layout/orgChart1"/>
    <dgm:cxn modelId="{0DC270A1-7B15-471A-B069-14B95264B129}" type="presParOf" srcId="{73E349FD-4810-4329-92E4-449C3964B4DA}" destId="{810BB8E5-E6D5-43ED-95BA-FA0489AAC46E}" srcOrd="0" destOrd="0" presId="urn:microsoft.com/office/officeart/2005/8/layout/orgChart1"/>
    <dgm:cxn modelId="{9459435D-4342-458B-9ED0-891F803DC73C}" type="presParOf" srcId="{810BB8E5-E6D5-43ED-95BA-FA0489AAC46E}" destId="{681D1FDE-54BE-4331-98CD-0CB9DA541FC9}" srcOrd="0" destOrd="0" presId="urn:microsoft.com/office/officeart/2005/8/layout/orgChart1"/>
    <dgm:cxn modelId="{F2B79747-0BCA-4E98-AF33-6B2D4B5F63AE}" type="presParOf" srcId="{810BB8E5-E6D5-43ED-95BA-FA0489AAC46E}" destId="{56AF8288-E20B-461D-90EF-E168978CDD1E}" srcOrd="1" destOrd="0" presId="urn:microsoft.com/office/officeart/2005/8/layout/orgChart1"/>
    <dgm:cxn modelId="{474BC692-6A77-41F0-B8C4-8F48682C7D0D}" type="presParOf" srcId="{73E349FD-4810-4329-92E4-449C3964B4DA}" destId="{8A1A0D14-62A0-4091-A733-434319DC46A3}" srcOrd="1" destOrd="0" presId="urn:microsoft.com/office/officeart/2005/8/layout/orgChart1"/>
    <dgm:cxn modelId="{FC8B92D1-4BF4-436C-8323-6DEC3CD25CD2}" type="presParOf" srcId="{73E349FD-4810-4329-92E4-449C3964B4DA}" destId="{85248C81-8758-4DBD-A567-F94433176040}" srcOrd="2" destOrd="0" presId="urn:microsoft.com/office/officeart/2005/8/layout/orgChart1"/>
    <dgm:cxn modelId="{1E21018D-C3F4-4A4B-AB41-D97BFF67E66B}" type="presParOf" srcId="{85248C81-8758-4DBD-A567-F94433176040}" destId="{42391763-3CBA-4E68-BB28-EEDEA15ADCAE}" srcOrd="0" destOrd="0" presId="urn:microsoft.com/office/officeart/2005/8/layout/orgChart1"/>
    <dgm:cxn modelId="{9869A5CC-9629-4574-932B-803B70953FFF}" type="presParOf" srcId="{85248C81-8758-4DBD-A567-F94433176040}" destId="{B5C5EAC0-632B-4AE7-84D0-153573345FEA}" srcOrd="1" destOrd="0" presId="urn:microsoft.com/office/officeart/2005/8/layout/orgChart1"/>
    <dgm:cxn modelId="{DC9A15E6-E607-4666-952E-8CA912CF545D}" type="presParOf" srcId="{B5C5EAC0-632B-4AE7-84D0-153573345FEA}" destId="{798EF281-3EF7-42E8-9961-E3CA69E54148}" srcOrd="0" destOrd="0" presId="urn:microsoft.com/office/officeart/2005/8/layout/orgChart1"/>
    <dgm:cxn modelId="{B2C36EA1-26FD-45AA-8EB0-01A0EBB44BF5}" type="presParOf" srcId="{798EF281-3EF7-42E8-9961-E3CA69E54148}" destId="{FCF12688-B071-4430-AB74-4C0471209973}" srcOrd="0" destOrd="0" presId="urn:microsoft.com/office/officeart/2005/8/layout/orgChart1"/>
    <dgm:cxn modelId="{9E3F16EA-E61A-43C8-B717-F79AF5E56D67}" type="presParOf" srcId="{798EF281-3EF7-42E8-9961-E3CA69E54148}" destId="{03DB9593-859D-4ACC-ACE9-BFED07313E4E}" srcOrd="1" destOrd="0" presId="urn:microsoft.com/office/officeart/2005/8/layout/orgChart1"/>
    <dgm:cxn modelId="{F102C826-EA77-4978-8ADD-007F15A3B8EB}" type="presParOf" srcId="{B5C5EAC0-632B-4AE7-84D0-153573345FEA}" destId="{F89DDCDC-0F31-4404-9CE2-0DAA3F12C21E}" srcOrd="1" destOrd="0" presId="urn:microsoft.com/office/officeart/2005/8/layout/orgChart1"/>
    <dgm:cxn modelId="{30F3C9E0-0213-4165-8F49-0D27B7D9E830}" type="presParOf" srcId="{B5C5EAC0-632B-4AE7-84D0-153573345FEA}" destId="{A8732E79-3B03-4535-B362-C86BA5D6FEE3}" srcOrd="2" destOrd="0" presId="urn:microsoft.com/office/officeart/2005/8/layout/orgChart1"/>
    <dgm:cxn modelId="{AE4DCD07-A635-4316-A2A9-5104D5D54FB0}" type="presParOf" srcId="{85248C81-8758-4DBD-A567-F94433176040}" destId="{03D03583-5785-4D34-BB33-35B8BC3DFA00}" srcOrd="2" destOrd="0" presId="urn:microsoft.com/office/officeart/2005/8/layout/orgChart1"/>
    <dgm:cxn modelId="{553D6F9A-C456-46FD-A025-D07F9F4DD9D8}" type="presParOf" srcId="{85248C81-8758-4DBD-A567-F94433176040}" destId="{806FD9ED-4E81-493C-A989-8694E160806A}" srcOrd="3" destOrd="0" presId="urn:microsoft.com/office/officeart/2005/8/layout/orgChart1"/>
    <dgm:cxn modelId="{10967793-11B9-4808-BE58-2B7C9FBEDFB9}" type="presParOf" srcId="{806FD9ED-4E81-493C-A989-8694E160806A}" destId="{A201DD22-A747-4A72-B560-2AE97B155937}" srcOrd="0" destOrd="0" presId="urn:microsoft.com/office/officeart/2005/8/layout/orgChart1"/>
    <dgm:cxn modelId="{54882E08-C1EE-4106-BE13-5BBEB9B01B0B}" type="presParOf" srcId="{A201DD22-A747-4A72-B560-2AE97B155937}" destId="{BD355DAE-5F74-4BDE-B6D6-4F75AB6AAB7C}" srcOrd="0" destOrd="0" presId="urn:microsoft.com/office/officeart/2005/8/layout/orgChart1"/>
    <dgm:cxn modelId="{3672083D-AC2C-44AE-841E-4EC545567172}" type="presParOf" srcId="{A201DD22-A747-4A72-B560-2AE97B155937}" destId="{518D27BB-6495-49D5-8910-48730EEB59B7}" srcOrd="1" destOrd="0" presId="urn:microsoft.com/office/officeart/2005/8/layout/orgChart1"/>
    <dgm:cxn modelId="{BE18C5C1-867B-4790-9A17-028FA6543D80}" type="presParOf" srcId="{806FD9ED-4E81-493C-A989-8694E160806A}" destId="{99099F81-7159-4FCF-9D91-0CAF0DAAA3FB}" srcOrd="1" destOrd="0" presId="urn:microsoft.com/office/officeart/2005/8/layout/orgChart1"/>
    <dgm:cxn modelId="{561B79F0-8395-472D-84ED-2FF242A76E9A}" type="presParOf" srcId="{806FD9ED-4E81-493C-A989-8694E160806A}" destId="{086FF286-7524-4EFF-9A34-324DDD62DE54}" srcOrd="2" destOrd="0" presId="urn:microsoft.com/office/officeart/2005/8/layout/orgChart1"/>
    <dgm:cxn modelId="{40DC4BE4-9673-456E-809C-A80A5EFB7598}" type="presParOf" srcId="{85248C81-8758-4DBD-A567-F94433176040}" destId="{5EDB4C23-E8E9-431F-96C2-4B6BDDE354B4}" srcOrd="4" destOrd="0" presId="urn:microsoft.com/office/officeart/2005/8/layout/orgChart1"/>
    <dgm:cxn modelId="{BD5C59A7-BADB-47FC-B929-8B700DAC9406}" type="presParOf" srcId="{85248C81-8758-4DBD-A567-F94433176040}" destId="{9FB5DAE0-DC8B-4E13-88AD-28B629A0F3E5}" srcOrd="5" destOrd="0" presId="urn:microsoft.com/office/officeart/2005/8/layout/orgChart1"/>
    <dgm:cxn modelId="{FAB870E0-A626-42F5-8B95-E5017B5A4345}" type="presParOf" srcId="{9FB5DAE0-DC8B-4E13-88AD-28B629A0F3E5}" destId="{44C7ACA9-AD13-47B7-8531-278CC117BE9B}" srcOrd="0" destOrd="0" presId="urn:microsoft.com/office/officeart/2005/8/layout/orgChart1"/>
    <dgm:cxn modelId="{2F3497EE-94B2-408F-AC07-0111A9605E6F}" type="presParOf" srcId="{44C7ACA9-AD13-47B7-8531-278CC117BE9B}" destId="{89BF3312-A81B-4771-AC3B-7936B0D623C1}" srcOrd="0" destOrd="0" presId="urn:microsoft.com/office/officeart/2005/8/layout/orgChart1"/>
    <dgm:cxn modelId="{521F97D3-A03A-4FA6-BDF4-C3FD979476E5}" type="presParOf" srcId="{44C7ACA9-AD13-47B7-8531-278CC117BE9B}" destId="{EDED55AA-D5D0-4517-9549-02FAE4821289}" srcOrd="1" destOrd="0" presId="urn:microsoft.com/office/officeart/2005/8/layout/orgChart1"/>
    <dgm:cxn modelId="{3BEB25C1-0E07-4066-8951-4C5D235E17C4}" type="presParOf" srcId="{9FB5DAE0-DC8B-4E13-88AD-28B629A0F3E5}" destId="{7FB58FE6-93B7-4F23-A472-3716F9C47CE2}" srcOrd="1" destOrd="0" presId="urn:microsoft.com/office/officeart/2005/8/layout/orgChart1"/>
    <dgm:cxn modelId="{0A150C4A-4F6A-400E-BB84-EBB2F5891B98}" type="presParOf" srcId="{9FB5DAE0-DC8B-4E13-88AD-28B629A0F3E5}" destId="{FE4FCE24-7BD9-4DC5-9DE2-DEEC232227F6}" srcOrd="2" destOrd="0" presId="urn:microsoft.com/office/officeart/2005/8/layout/orgChart1"/>
    <dgm:cxn modelId="{B72BB4F4-16C6-49BD-A4E2-EEA4D2B2644C}" type="presParOf" srcId="{48812269-720A-4C24-82A0-5077BA8E6EEE}" destId="{852F53A6-A73A-4784-9570-034DDDC53382}" srcOrd="2" destOrd="0" presId="urn:microsoft.com/office/officeart/2005/8/layout/orgChart1"/>
    <dgm:cxn modelId="{AE418122-7E63-4254-92FC-7087A3A6C868}" type="presParOf" srcId="{852F53A6-A73A-4784-9570-034DDDC53382}" destId="{6D7801E9-5B76-4416-901D-165156A6C59B}" srcOrd="0" destOrd="0" presId="urn:microsoft.com/office/officeart/2005/8/layout/orgChart1"/>
    <dgm:cxn modelId="{99783B75-3A0B-4178-BAB8-08E6B0BD6681}" type="presParOf" srcId="{852F53A6-A73A-4784-9570-034DDDC53382}" destId="{EF02873E-98C9-43AE-A6DA-7DEDCC55185C}" srcOrd="1" destOrd="0" presId="urn:microsoft.com/office/officeart/2005/8/layout/orgChart1"/>
    <dgm:cxn modelId="{05168C35-36CF-46EE-A540-A22FF5CC7235}" type="presParOf" srcId="{EF02873E-98C9-43AE-A6DA-7DEDCC55185C}" destId="{A2B21F38-4CA6-47E2-8F6A-BB6864E102F5}" srcOrd="0" destOrd="0" presId="urn:microsoft.com/office/officeart/2005/8/layout/orgChart1"/>
    <dgm:cxn modelId="{6CCD9C79-7497-45D6-9120-A7DE6B783FC4}" type="presParOf" srcId="{A2B21F38-4CA6-47E2-8F6A-BB6864E102F5}" destId="{41A61B00-BB48-498C-BCA7-26D0CF9887D0}" srcOrd="0" destOrd="0" presId="urn:microsoft.com/office/officeart/2005/8/layout/orgChart1"/>
    <dgm:cxn modelId="{4F8F7F88-9733-4787-8EE5-56100CC191BE}" type="presParOf" srcId="{A2B21F38-4CA6-47E2-8F6A-BB6864E102F5}" destId="{4598E904-2ADF-4434-94DF-1D7FE7565372}" srcOrd="1" destOrd="0" presId="urn:microsoft.com/office/officeart/2005/8/layout/orgChart1"/>
    <dgm:cxn modelId="{54779837-CBAE-45C8-B975-267139D48465}" type="presParOf" srcId="{EF02873E-98C9-43AE-A6DA-7DEDCC55185C}" destId="{0FA9E9BE-0D9E-4146-B340-D50F88803DA9}" srcOrd="1" destOrd="0" presId="urn:microsoft.com/office/officeart/2005/8/layout/orgChart1"/>
    <dgm:cxn modelId="{7ED8C4C1-FBAE-4493-A507-8C7C7E93141A}" type="presParOf" srcId="{EF02873E-98C9-43AE-A6DA-7DEDCC55185C}" destId="{E3571A27-EB6F-462A-BBC4-B1F70CCB44F5}" srcOrd="2" destOrd="0" presId="urn:microsoft.com/office/officeart/2005/8/layout/orgChart1"/>
    <dgm:cxn modelId="{723A6588-8786-4B69-A83D-84CAE25C7B70}" type="presParOf" srcId="{E3571A27-EB6F-462A-BBC4-B1F70CCB44F5}" destId="{5EDADB93-D99A-445F-A5B2-10C71FDA91F1}" srcOrd="0" destOrd="0" presId="urn:microsoft.com/office/officeart/2005/8/layout/orgChart1"/>
    <dgm:cxn modelId="{1FED8B3B-C74E-4EC5-9799-C14A68B427EE}" type="presParOf" srcId="{E3571A27-EB6F-462A-BBC4-B1F70CCB44F5}" destId="{7ADD2B7D-3A1D-44E0-958C-BB81A805A3B4}" srcOrd="1" destOrd="0" presId="urn:microsoft.com/office/officeart/2005/8/layout/orgChart1"/>
    <dgm:cxn modelId="{C98F10C7-3F60-490E-AE8D-74E76EDC9224}" type="presParOf" srcId="{7ADD2B7D-3A1D-44E0-958C-BB81A805A3B4}" destId="{602A2733-B299-431E-9837-51F40822FE62}" srcOrd="0" destOrd="0" presId="urn:microsoft.com/office/officeart/2005/8/layout/orgChart1"/>
    <dgm:cxn modelId="{37E802C5-2983-4D0C-9B1B-C14EA2BDF9E3}" type="presParOf" srcId="{602A2733-B299-431E-9837-51F40822FE62}" destId="{4858B8A3-9D2D-4428-922A-539F9BBA2349}" srcOrd="0" destOrd="0" presId="urn:microsoft.com/office/officeart/2005/8/layout/orgChart1"/>
    <dgm:cxn modelId="{EC614B58-0452-46C0-B5F0-7071159A31F7}" type="presParOf" srcId="{602A2733-B299-431E-9837-51F40822FE62}" destId="{47C60713-84D2-4388-A472-C959AD38A81C}" srcOrd="1" destOrd="0" presId="urn:microsoft.com/office/officeart/2005/8/layout/orgChart1"/>
    <dgm:cxn modelId="{EED8C351-D2B3-4FB7-BF31-15676FCB6BAD}" type="presParOf" srcId="{7ADD2B7D-3A1D-44E0-958C-BB81A805A3B4}" destId="{73672480-2FAB-4650-9C3D-27D40315DE18}" srcOrd="1" destOrd="0" presId="urn:microsoft.com/office/officeart/2005/8/layout/orgChart1"/>
    <dgm:cxn modelId="{5C512AEA-99FB-4135-A30F-23A1726D1972}" type="presParOf" srcId="{7ADD2B7D-3A1D-44E0-958C-BB81A805A3B4}" destId="{08E743B1-44D3-4821-9215-052CB608248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ADB93-D99A-445F-A5B2-10C71FDA91F1}">
      <dsp:nvSpPr>
        <dsp:cNvPr id="0" name=""/>
        <dsp:cNvSpPr/>
      </dsp:nvSpPr>
      <dsp:spPr>
        <a:xfrm>
          <a:off x="4709195" y="3159446"/>
          <a:ext cx="168552" cy="738421"/>
        </a:xfrm>
        <a:custGeom>
          <a:avLst/>
          <a:gdLst/>
          <a:ahLst/>
          <a:cxnLst/>
          <a:rect l="0" t="0" r="0" b="0"/>
          <a:pathLst>
            <a:path>
              <a:moveTo>
                <a:pt x="168552" y="0"/>
              </a:moveTo>
              <a:lnTo>
                <a:pt x="168552" y="738421"/>
              </a:lnTo>
              <a:lnTo>
                <a:pt x="0" y="7384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7801E9-5B76-4416-901D-165156A6C59B}">
      <dsp:nvSpPr>
        <dsp:cNvPr id="0" name=""/>
        <dsp:cNvSpPr/>
      </dsp:nvSpPr>
      <dsp:spPr>
        <a:xfrm>
          <a:off x="5313079" y="1242930"/>
          <a:ext cx="367300" cy="15152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7300" y="151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DB4C23-E8E9-431F-96C2-4B6BDDE354B4}">
      <dsp:nvSpPr>
        <dsp:cNvPr id="0" name=""/>
        <dsp:cNvSpPr/>
      </dsp:nvSpPr>
      <dsp:spPr>
        <a:xfrm>
          <a:off x="9565119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168552" y="0"/>
              </a:moveTo>
              <a:lnTo>
                <a:pt x="168552" y="663887"/>
              </a:lnTo>
              <a:lnTo>
                <a:pt x="0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D03583-5785-4D34-BB33-35B8BC3DFA00}">
      <dsp:nvSpPr>
        <dsp:cNvPr id="0" name=""/>
        <dsp:cNvSpPr/>
      </dsp:nvSpPr>
      <dsp:spPr>
        <a:xfrm>
          <a:off x="9733672" y="5438921"/>
          <a:ext cx="92222" cy="663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887"/>
              </a:lnTo>
              <a:lnTo>
                <a:pt x="92222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391763-3CBA-4E68-BB28-EEDEA15ADCAE}">
      <dsp:nvSpPr>
        <dsp:cNvPr id="0" name=""/>
        <dsp:cNvSpPr/>
      </dsp:nvSpPr>
      <dsp:spPr>
        <a:xfrm>
          <a:off x="9526962" y="5438921"/>
          <a:ext cx="206709" cy="663887"/>
        </a:xfrm>
        <a:custGeom>
          <a:avLst/>
          <a:gdLst/>
          <a:ahLst/>
          <a:cxnLst/>
          <a:rect l="0" t="0" r="0" b="0"/>
          <a:pathLst>
            <a:path>
              <a:moveTo>
                <a:pt x="206709" y="0"/>
              </a:moveTo>
              <a:lnTo>
                <a:pt x="206709" y="663887"/>
              </a:lnTo>
              <a:lnTo>
                <a:pt x="0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793461-1664-46FC-BF18-0CF394402DEB}">
      <dsp:nvSpPr>
        <dsp:cNvPr id="0" name=""/>
        <dsp:cNvSpPr/>
      </dsp:nvSpPr>
      <dsp:spPr>
        <a:xfrm>
          <a:off x="5313079" y="1242930"/>
          <a:ext cx="4420592" cy="33933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24806"/>
              </a:lnTo>
              <a:lnTo>
                <a:pt x="4420592" y="3224806"/>
              </a:lnTo>
              <a:lnTo>
                <a:pt x="4420592" y="33933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383F54-CC60-4A75-95D2-CB957E4B775D}">
      <dsp:nvSpPr>
        <dsp:cNvPr id="0" name=""/>
        <dsp:cNvSpPr/>
      </dsp:nvSpPr>
      <dsp:spPr>
        <a:xfrm>
          <a:off x="5680380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168552" y="0"/>
              </a:moveTo>
              <a:lnTo>
                <a:pt x="168552" y="663887"/>
              </a:lnTo>
              <a:lnTo>
                <a:pt x="0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0F05AB-9A51-421A-A0F0-61475F8F0D05}">
      <dsp:nvSpPr>
        <dsp:cNvPr id="0" name=""/>
        <dsp:cNvSpPr/>
      </dsp:nvSpPr>
      <dsp:spPr>
        <a:xfrm>
          <a:off x="5848933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887"/>
              </a:lnTo>
              <a:lnTo>
                <a:pt x="168552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320BA2-5FDF-434E-9366-06B38D5A2639}">
      <dsp:nvSpPr>
        <dsp:cNvPr id="0" name=""/>
        <dsp:cNvSpPr/>
      </dsp:nvSpPr>
      <dsp:spPr>
        <a:xfrm>
          <a:off x="5680380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168552" y="0"/>
              </a:moveTo>
              <a:lnTo>
                <a:pt x="168552" y="663887"/>
              </a:lnTo>
              <a:lnTo>
                <a:pt x="0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64C53F-8982-4F9E-BF78-66AB647826F2}">
      <dsp:nvSpPr>
        <dsp:cNvPr id="0" name=""/>
        <dsp:cNvSpPr/>
      </dsp:nvSpPr>
      <dsp:spPr>
        <a:xfrm>
          <a:off x="5313079" y="1242930"/>
          <a:ext cx="535853" cy="33933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24806"/>
              </a:lnTo>
              <a:lnTo>
                <a:pt x="535853" y="3224806"/>
              </a:lnTo>
              <a:lnTo>
                <a:pt x="535853" y="33933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1EE5B1-23D4-4F23-BC99-09D4B84A16DF}">
      <dsp:nvSpPr>
        <dsp:cNvPr id="0" name=""/>
        <dsp:cNvSpPr/>
      </dsp:nvSpPr>
      <dsp:spPr>
        <a:xfrm>
          <a:off x="1964194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887"/>
              </a:lnTo>
              <a:lnTo>
                <a:pt x="168552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A8338-F7FA-4656-83FB-1B66A262AB2C}">
      <dsp:nvSpPr>
        <dsp:cNvPr id="0" name=""/>
        <dsp:cNvSpPr/>
      </dsp:nvSpPr>
      <dsp:spPr>
        <a:xfrm>
          <a:off x="1795641" y="5438921"/>
          <a:ext cx="168552" cy="663887"/>
        </a:xfrm>
        <a:custGeom>
          <a:avLst/>
          <a:gdLst/>
          <a:ahLst/>
          <a:cxnLst/>
          <a:rect l="0" t="0" r="0" b="0"/>
          <a:pathLst>
            <a:path>
              <a:moveTo>
                <a:pt x="168552" y="0"/>
              </a:moveTo>
              <a:lnTo>
                <a:pt x="168552" y="663887"/>
              </a:lnTo>
              <a:lnTo>
                <a:pt x="0" y="66388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02DA86-F09A-4F0E-B7ED-CB103EEE6E72}">
      <dsp:nvSpPr>
        <dsp:cNvPr id="0" name=""/>
        <dsp:cNvSpPr/>
      </dsp:nvSpPr>
      <dsp:spPr>
        <a:xfrm>
          <a:off x="1964194" y="1242930"/>
          <a:ext cx="3348885" cy="3393359"/>
        </a:xfrm>
        <a:custGeom>
          <a:avLst/>
          <a:gdLst/>
          <a:ahLst/>
          <a:cxnLst/>
          <a:rect l="0" t="0" r="0" b="0"/>
          <a:pathLst>
            <a:path>
              <a:moveTo>
                <a:pt x="3348885" y="0"/>
              </a:moveTo>
              <a:lnTo>
                <a:pt x="3348885" y="3224806"/>
              </a:lnTo>
              <a:lnTo>
                <a:pt x="0" y="3224806"/>
              </a:lnTo>
              <a:lnTo>
                <a:pt x="0" y="33933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BB3BFD-4F23-49B6-8B94-4EEC4706E9C4}">
      <dsp:nvSpPr>
        <dsp:cNvPr id="0" name=""/>
        <dsp:cNvSpPr/>
      </dsp:nvSpPr>
      <dsp:spPr>
        <a:xfrm>
          <a:off x="4510447" y="440298"/>
          <a:ext cx="1605264" cy="802632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Admin Access</a:t>
          </a:r>
          <a:endParaRPr lang="en-US" sz="2600" kern="1200" dirty="0"/>
        </a:p>
      </dsp:txBody>
      <dsp:txXfrm>
        <a:off x="4510447" y="440298"/>
        <a:ext cx="1605264" cy="802632"/>
      </dsp:txXfrm>
    </dsp:sp>
    <dsp:sp modelId="{1A042A84-E9D4-479C-881D-1194FB74FEED}">
      <dsp:nvSpPr>
        <dsp:cNvPr id="0" name=""/>
        <dsp:cNvSpPr/>
      </dsp:nvSpPr>
      <dsp:spPr>
        <a:xfrm>
          <a:off x="1161562" y="4636289"/>
          <a:ext cx="1605264" cy="802632"/>
        </a:xfrm>
        <a:prstGeom prst="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New Species</a:t>
          </a:r>
          <a:endParaRPr lang="en-US" sz="2600" kern="1200" dirty="0"/>
        </a:p>
      </dsp:txBody>
      <dsp:txXfrm>
        <a:off x="1161562" y="4636289"/>
        <a:ext cx="1605264" cy="802632"/>
      </dsp:txXfrm>
    </dsp:sp>
    <dsp:sp modelId="{6264A10B-4BB3-4EC9-8069-E56661734D7F}">
      <dsp:nvSpPr>
        <dsp:cNvPr id="0" name=""/>
        <dsp:cNvSpPr/>
      </dsp:nvSpPr>
      <dsp:spPr>
        <a:xfrm>
          <a:off x="190377" y="5701492"/>
          <a:ext cx="1605264" cy="802632"/>
        </a:xfrm>
        <a:prstGeom prst="rect">
          <a:avLst/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Flora</a:t>
          </a:r>
          <a:endParaRPr lang="en-US" sz="2600" kern="1200" dirty="0"/>
        </a:p>
      </dsp:txBody>
      <dsp:txXfrm>
        <a:off x="190377" y="5701492"/>
        <a:ext cx="1605264" cy="802632"/>
      </dsp:txXfrm>
    </dsp:sp>
    <dsp:sp modelId="{EDDC0B70-5F15-41A2-BCEC-6E3BA9B8DB57}">
      <dsp:nvSpPr>
        <dsp:cNvPr id="0" name=""/>
        <dsp:cNvSpPr/>
      </dsp:nvSpPr>
      <dsp:spPr>
        <a:xfrm>
          <a:off x="2132746" y="5701492"/>
          <a:ext cx="1605264" cy="802632"/>
        </a:xfrm>
        <a:prstGeom prst="rect">
          <a:avLst/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Fauna</a:t>
          </a:r>
          <a:endParaRPr lang="en-US" sz="2600" kern="1200" dirty="0"/>
        </a:p>
      </dsp:txBody>
      <dsp:txXfrm>
        <a:off x="2132746" y="5701492"/>
        <a:ext cx="1605264" cy="802632"/>
      </dsp:txXfrm>
    </dsp:sp>
    <dsp:sp modelId="{215853CE-DA2C-4309-84B1-BB1D2917A4A7}">
      <dsp:nvSpPr>
        <dsp:cNvPr id="0" name=""/>
        <dsp:cNvSpPr/>
      </dsp:nvSpPr>
      <dsp:spPr>
        <a:xfrm>
          <a:off x="5046301" y="4636289"/>
          <a:ext cx="1605264" cy="802632"/>
        </a:xfrm>
        <a:prstGeom prst="rect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Updating Records</a:t>
          </a:r>
          <a:endParaRPr lang="en-US" sz="2600" kern="1200" dirty="0"/>
        </a:p>
      </dsp:txBody>
      <dsp:txXfrm>
        <a:off x="5046301" y="4636289"/>
        <a:ext cx="1605264" cy="802632"/>
      </dsp:txXfrm>
    </dsp:sp>
    <dsp:sp modelId="{AE1014BB-892C-44E4-BC9E-73BEB8581994}">
      <dsp:nvSpPr>
        <dsp:cNvPr id="0" name=""/>
        <dsp:cNvSpPr/>
      </dsp:nvSpPr>
      <dsp:spPr>
        <a:xfrm>
          <a:off x="4075116" y="5701492"/>
          <a:ext cx="1605264" cy="802632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Population </a:t>
          </a:r>
          <a:r>
            <a:rPr lang="en-US" sz="2600" kern="1200" dirty="0" err="1" smtClean="0"/>
            <a:t>Updation</a:t>
          </a:r>
          <a:endParaRPr lang="en-US" sz="2600" kern="1200" dirty="0"/>
        </a:p>
      </dsp:txBody>
      <dsp:txXfrm>
        <a:off x="4075116" y="5701492"/>
        <a:ext cx="1605264" cy="802632"/>
      </dsp:txXfrm>
    </dsp:sp>
    <dsp:sp modelId="{159922B9-7B47-4357-93ED-AB9D1C587DD1}">
      <dsp:nvSpPr>
        <dsp:cNvPr id="0" name=""/>
        <dsp:cNvSpPr/>
      </dsp:nvSpPr>
      <dsp:spPr>
        <a:xfrm>
          <a:off x="6017485" y="5701492"/>
          <a:ext cx="1605264" cy="802632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Sick Animal Records</a:t>
          </a:r>
        </a:p>
      </dsp:txBody>
      <dsp:txXfrm>
        <a:off x="6017485" y="5701492"/>
        <a:ext cx="1605264" cy="802632"/>
      </dsp:txXfrm>
    </dsp:sp>
    <dsp:sp modelId="{0EBE2022-A6F7-4E3A-BC93-9B7660A9302D}">
      <dsp:nvSpPr>
        <dsp:cNvPr id="0" name=""/>
        <dsp:cNvSpPr/>
      </dsp:nvSpPr>
      <dsp:spPr>
        <a:xfrm>
          <a:off x="4075116" y="5701492"/>
          <a:ext cx="1605264" cy="802632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Mutations</a:t>
          </a:r>
          <a:endParaRPr lang="en-US" sz="2600" kern="1200" dirty="0"/>
        </a:p>
      </dsp:txBody>
      <dsp:txXfrm>
        <a:off x="4075116" y="5701492"/>
        <a:ext cx="1605264" cy="802632"/>
      </dsp:txXfrm>
    </dsp:sp>
    <dsp:sp modelId="{681D1FDE-54BE-4331-98CD-0CB9DA541FC9}">
      <dsp:nvSpPr>
        <dsp:cNvPr id="0" name=""/>
        <dsp:cNvSpPr/>
      </dsp:nvSpPr>
      <dsp:spPr>
        <a:xfrm>
          <a:off x="8931040" y="4636289"/>
          <a:ext cx="1605264" cy="802632"/>
        </a:xfrm>
        <a:prstGeom prst="rect">
          <a:avLst/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Feedback</a:t>
          </a:r>
          <a:endParaRPr lang="en-US" sz="2600" kern="1200" dirty="0"/>
        </a:p>
      </dsp:txBody>
      <dsp:txXfrm>
        <a:off x="8931040" y="4636289"/>
        <a:ext cx="1605264" cy="802632"/>
      </dsp:txXfrm>
    </dsp:sp>
    <dsp:sp modelId="{FCF12688-B071-4430-AB74-4C0471209973}">
      <dsp:nvSpPr>
        <dsp:cNvPr id="0" name=""/>
        <dsp:cNvSpPr/>
      </dsp:nvSpPr>
      <dsp:spPr>
        <a:xfrm>
          <a:off x="7921698" y="5701492"/>
          <a:ext cx="1605264" cy="802632"/>
        </a:xfrm>
        <a:prstGeom prst="rect">
          <a:avLst/>
        </a:prstGeom>
        <a:solidFill>
          <a:srgbClr val="E4BBE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Expert Review</a:t>
          </a:r>
          <a:endParaRPr lang="en-US" sz="2600" kern="1200" dirty="0"/>
        </a:p>
      </dsp:txBody>
      <dsp:txXfrm>
        <a:off x="7921698" y="5701492"/>
        <a:ext cx="1605264" cy="802632"/>
      </dsp:txXfrm>
    </dsp:sp>
    <dsp:sp modelId="{BD355DAE-5F74-4BDE-B6D6-4F75AB6AAB7C}">
      <dsp:nvSpPr>
        <dsp:cNvPr id="0" name=""/>
        <dsp:cNvSpPr/>
      </dsp:nvSpPr>
      <dsp:spPr>
        <a:xfrm>
          <a:off x="9825894" y="5701492"/>
          <a:ext cx="1605264" cy="802632"/>
        </a:xfrm>
        <a:prstGeom prst="rect">
          <a:avLst/>
        </a:prstGeom>
        <a:solidFill>
          <a:srgbClr val="E4BBE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Bird Watchers</a:t>
          </a:r>
          <a:endParaRPr lang="en-US" sz="2600" kern="1200" dirty="0"/>
        </a:p>
      </dsp:txBody>
      <dsp:txXfrm>
        <a:off x="9825894" y="5701492"/>
        <a:ext cx="1605264" cy="802632"/>
      </dsp:txXfrm>
    </dsp:sp>
    <dsp:sp modelId="{89BF3312-A81B-4771-AC3B-7936B0D623C1}">
      <dsp:nvSpPr>
        <dsp:cNvPr id="0" name=""/>
        <dsp:cNvSpPr/>
      </dsp:nvSpPr>
      <dsp:spPr>
        <a:xfrm>
          <a:off x="7959855" y="5701492"/>
          <a:ext cx="1605264" cy="802632"/>
        </a:xfrm>
        <a:prstGeom prst="rect">
          <a:avLst/>
        </a:prstGeom>
        <a:solidFill>
          <a:srgbClr val="E4BBE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General Public</a:t>
          </a:r>
          <a:endParaRPr lang="en-US" sz="2600" kern="1200" dirty="0"/>
        </a:p>
      </dsp:txBody>
      <dsp:txXfrm>
        <a:off x="7959855" y="5701492"/>
        <a:ext cx="1605264" cy="802632"/>
      </dsp:txXfrm>
    </dsp:sp>
    <dsp:sp modelId="{41A61B00-BB48-498C-BCA7-26D0CF9887D0}">
      <dsp:nvSpPr>
        <dsp:cNvPr id="0" name=""/>
        <dsp:cNvSpPr/>
      </dsp:nvSpPr>
      <dsp:spPr>
        <a:xfrm>
          <a:off x="4075116" y="2356814"/>
          <a:ext cx="1605264" cy="802632"/>
        </a:xfrm>
        <a:prstGeom prst="rect">
          <a:avLst/>
        </a:prstGeom>
        <a:solidFill>
          <a:schemeClr val="accent5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Staff Record</a:t>
          </a:r>
          <a:endParaRPr lang="en-US" sz="2600" kern="1200" dirty="0"/>
        </a:p>
      </dsp:txBody>
      <dsp:txXfrm>
        <a:off x="4075116" y="2356814"/>
        <a:ext cx="1605264" cy="802632"/>
      </dsp:txXfrm>
    </dsp:sp>
    <dsp:sp modelId="{4858B8A3-9D2D-4428-922A-539F9BBA2349}">
      <dsp:nvSpPr>
        <dsp:cNvPr id="0" name=""/>
        <dsp:cNvSpPr/>
      </dsp:nvSpPr>
      <dsp:spPr>
        <a:xfrm>
          <a:off x="3103931" y="3496552"/>
          <a:ext cx="1605264" cy="802632"/>
        </a:xfrm>
        <a:prstGeom prst="rect">
          <a:avLst/>
        </a:prstGeom>
        <a:solidFill>
          <a:schemeClr val="accent5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Rangers</a:t>
          </a:r>
          <a:endParaRPr lang="en-US" sz="2600" kern="1200" dirty="0"/>
        </a:p>
      </dsp:txBody>
      <dsp:txXfrm>
        <a:off x="3103931" y="3496552"/>
        <a:ext cx="1605264" cy="8026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754" y="316522"/>
            <a:ext cx="11406553" cy="5826369"/>
          </a:xfrm>
        </p:spPr>
        <p:txBody>
          <a:bodyPr>
            <a:noAutofit/>
          </a:bodyPr>
          <a:lstStyle/>
          <a:p>
            <a:pPr algn="l"/>
            <a:r>
              <a:rPr lang="en-IN" altLang="en-US" sz="8000" b="1" dirty="0" smtClean="0">
                <a:latin typeface="Andalus" pitchFamily="18" charset="-78"/>
                <a:cs typeface="Andalus" pitchFamily="18" charset="-78"/>
              </a:rPr>
              <a:t>DBMS PROJECT</a:t>
            </a:r>
            <a:br>
              <a:rPr lang="en-IN" altLang="en-US" sz="8000" b="1" dirty="0" smtClean="0">
                <a:latin typeface="Andalus" pitchFamily="18" charset="-78"/>
                <a:cs typeface="Andalus" pitchFamily="18" charset="-78"/>
              </a:rPr>
            </a:br>
            <a:r>
              <a:rPr lang="en-IN" altLang="en-US" sz="5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us" pitchFamily="18" charset="-78"/>
                <a:cs typeface="Andalus" pitchFamily="18" charset="-78"/>
              </a:rPr>
              <a:t>Review 2</a:t>
            </a:r>
            <a:r>
              <a:rPr lang="en-IN" altLang="en-US" sz="7200" b="1" dirty="0">
                <a:latin typeface="Andalus" pitchFamily="18" charset="-78"/>
                <a:cs typeface="Andalus" pitchFamily="18" charset="-78"/>
              </a:rPr>
              <a:t/>
            </a:r>
            <a:br>
              <a:rPr lang="en-IN" altLang="en-US" sz="7200" b="1" dirty="0">
                <a:latin typeface="Andalus" pitchFamily="18" charset="-78"/>
                <a:cs typeface="Andalus" pitchFamily="18" charset="-78"/>
              </a:rPr>
            </a:br>
            <a:r>
              <a:rPr lang="en-IN" altLang="en-US" sz="7200" b="1" dirty="0" smtClean="0">
                <a:latin typeface="Andalus" pitchFamily="18" charset="-78"/>
                <a:cs typeface="Andalus" pitchFamily="18" charset="-78"/>
              </a:rPr>
              <a:t>Flora and Fauna Species in a </a:t>
            </a:r>
            <a:r>
              <a:rPr lang="en-IN" altLang="en-US" sz="7200" b="1" dirty="0">
                <a:latin typeface="Andalus" pitchFamily="18" charset="-78"/>
                <a:cs typeface="Andalus" pitchFamily="18" charset="-78"/>
              </a:rPr>
              <a:t>W</a:t>
            </a:r>
            <a:r>
              <a:rPr lang="en-IN" altLang="en-US" sz="7200" b="1" dirty="0" smtClean="0">
                <a:latin typeface="Andalus" pitchFamily="18" charset="-78"/>
                <a:cs typeface="Andalus" pitchFamily="18" charset="-78"/>
              </a:rPr>
              <a:t>ildlife Reserve</a:t>
            </a:r>
            <a:br>
              <a:rPr lang="en-IN" altLang="en-US" sz="7200" b="1" dirty="0" smtClean="0">
                <a:latin typeface="Andalus" pitchFamily="18" charset="-78"/>
                <a:cs typeface="Andalus" pitchFamily="18" charset="-78"/>
              </a:rPr>
            </a:b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/>
            </a:r>
            <a:br>
              <a:rPr lang="en-IN" altLang="en-US" sz="3200" b="1" dirty="0" smtClean="0">
                <a:latin typeface="Andalus" pitchFamily="18" charset="-78"/>
                <a:cs typeface="Andalus" pitchFamily="18" charset="-78"/>
              </a:rPr>
            </a:b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Ishita Jaju		</a:t>
            </a: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16BCE1059</a:t>
            </a: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/>
            </a:r>
            <a:br>
              <a:rPr lang="en-IN" altLang="en-US" sz="3200" b="1" dirty="0" smtClean="0">
                <a:latin typeface="Andalus" pitchFamily="18" charset="-78"/>
                <a:cs typeface="Andalus" pitchFamily="18" charset="-78"/>
              </a:rPr>
            </a:b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Pooja </a:t>
            </a:r>
            <a:r>
              <a:rPr lang="en-IN" altLang="en-US" sz="3200" b="1" dirty="0" err="1" smtClean="0">
                <a:latin typeface="Andalus" pitchFamily="18" charset="-78"/>
                <a:cs typeface="Andalus" pitchFamily="18" charset="-78"/>
              </a:rPr>
              <a:t>Uplanchiwar</a:t>
            </a:r>
            <a:r>
              <a:rPr lang="en-IN" altLang="en-US" sz="3200" b="1" dirty="0">
                <a:latin typeface="Andalus" pitchFamily="18" charset="-78"/>
                <a:cs typeface="Andalus" pitchFamily="18" charset="-78"/>
              </a:rPr>
              <a:t>	</a:t>
            </a: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16BCE1030</a:t>
            </a:r>
            <a:br>
              <a:rPr lang="en-IN" altLang="en-US" sz="3200" b="1" dirty="0" smtClean="0">
                <a:latin typeface="Andalus" pitchFamily="18" charset="-78"/>
                <a:cs typeface="Andalus" pitchFamily="18" charset="-78"/>
              </a:rPr>
            </a:b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Kartikay Kaul</a:t>
            </a:r>
            <a:r>
              <a:rPr lang="en-IN" altLang="en-US" sz="3200" b="1" dirty="0">
                <a:latin typeface="Andalus" pitchFamily="18" charset="-78"/>
                <a:cs typeface="Andalus" pitchFamily="18" charset="-78"/>
              </a:rPr>
              <a:t>	</a:t>
            </a:r>
            <a:r>
              <a:rPr lang="en-IN" altLang="en-US" sz="3200" b="1" dirty="0" smtClean="0">
                <a:latin typeface="Andalus" pitchFamily="18" charset="-78"/>
                <a:cs typeface="Andalus" pitchFamily="18" charset="-78"/>
              </a:rPr>
              <a:t>	16BCE1057</a:t>
            </a:r>
            <a:endParaRPr lang="en-IN" altLang="en-US" sz="7200" b="1" dirty="0">
              <a:latin typeface="Andalus" pitchFamily="18" charset="-78"/>
              <a:cs typeface="Andalus" pitchFamily="18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41754"/>
            <a:ext cx="11522402" cy="6478188"/>
          </a:xfrm>
        </p:spPr>
      </p:pic>
    </p:spTree>
    <p:extLst>
      <p:ext uri="{BB962C8B-B14F-4D97-AF65-F5344CB8AC3E}">
        <p14:creationId xmlns:p14="http://schemas.microsoft.com/office/powerpoint/2010/main" val="3182741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76" r="3065" b="6249"/>
          <a:stretch/>
        </p:blipFill>
        <p:spPr bwMode="auto">
          <a:xfrm>
            <a:off x="266252" y="565831"/>
            <a:ext cx="11659496" cy="5611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713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677" y="0"/>
            <a:ext cx="10515600" cy="1325563"/>
          </a:xfrm>
        </p:spPr>
        <p:txBody>
          <a:bodyPr/>
          <a:lstStyle/>
          <a:p>
            <a:r>
              <a:rPr lang="en-IN" alt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ADMIN ACCESS</a:t>
            </a:r>
            <a:endParaRPr lang="en-I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7"/>
          <a:stretch/>
        </p:blipFill>
        <p:spPr bwMode="auto">
          <a:xfrm>
            <a:off x="302171" y="539277"/>
            <a:ext cx="11458409" cy="5845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126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54"/>
          <a:stretch/>
        </p:blipFill>
        <p:spPr>
          <a:xfrm>
            <a:off x="332141" y="365125"/>
            <a:ext cx="11661380" cy="6264275"/>
          </a:xfrm>
        </p:spPr>
      </p:pic>
    </p:spTree>
    <p:extLst>
      <p:ext uri="{BB962C8B-B14F-4D97-AF65-F5344CB8AC3E}">
        <p14:creationId xmlns:p14="http://schemas.microsoft.com/office/powerpoint/2010/main" val="190095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Back End</a:t>
            </a:r>
            <a:endParaRPr lang="en-IN" altLang="en-US" sz="48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9297"/>
            <a:ext cx="10515600" cy="386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dirty="0" smtClean="0"/>
              <a:t>Table names: User, Species</a:t>
            </a:r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215631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677" y="0"/>
            <a:ext cx="10515600" cy="1325563"/>
          </a:xfrm>
        </p:spPr>
        <p:txBody>
          <a:bodyPr/>
          <a:lstStyle/>
          <a:p>
            <a:r>
              <a:rPr lang="en-IN" alt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 DESIGNS</a:t>
            </a:r>
            <a:endParaRPr lang="en-I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162" y="1069124"/>
            <a:ext cx="7627081" cy="535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6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8705200"/>
              </p:ext>
            </p:extLst>
          </p:nvPr>
        </p:nvGraphicFramePr>
        <p:xfrm>
          <a:off x="251460" y="0"/>
          <a:ext cx="11728270" cy="650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39969" y="211015"/>
            <a:ext cx="10656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ldhabi" pitchFamily="2" charset="-78"/>
                <a:cs typeface="Aldhabi" pitchFamily="2" charset="-78"/>
              </a:rPr>
              <a:t>MODULES AND DESCRIPTION</a:t>
            </a:r>
            <a:endParaRPr lang="en-US" sz="3200" dirty="0">
              <a:latin typeface="Aldhabi" pitchFamily="2" charset="-78"/>
              <a:cs typeface="Aldhab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0637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FRONT END</a:t>
            </a:r>
            <a:endParaRPr lang="en-IN" altLang="en-US" sz="48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9297"/>
            <a:ext cx="10515600" cy="386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dirty="0" smtClean="0"/>
              <a:t>Website name: Wild and Free</a:t>
            </a:r>
            <a:endParaRPr lang="en-I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39" y="118942"/>
            <a:ext cx="10515600" cy="1325563"/>
          </a:xfrm>
        </p:spPr>
        <p:txBody>
          <a:bodyPr/>
          <a:lstStyle/>
          <a:p>
            <a:r>
              <a:rPr lang="en-IN" altLang="en-US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Home page</a:t>
            </a:r>
            <a:endParaRPr lang="en-IN" alt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2" t="9775" r="-1" b="4741"/>
          <a:stretch/>
        </p:blipFill>
        <p:spPr bwMode="auto">
          <a:xfrm>
            <a:off x="867103" y="1339444"/>
            <a:ext cx="9862746" cy="4635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3879"/>
          <a:stretch/>
        </p:blipFill>
        <p:spPr bwMode="auto">
          <a:xfrm>
            <a:off x="0" y="0"/>
            <a:ext cx="11608943" cy="5612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7932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78693"/>
            <a:ext cx="10515600" cy="1325563"/>
          </a:xfrm>
        </p:spPr>
        <p:txBody>
          <a:bodyPr/>
          <a:lstStyle/>
          <a:p>
            <a:r>
              <a:rPr lang="en-IN" alt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LOGIN</a:t>
            </a:r>
            <a:endParaRPr lang="en-I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1" b="3552"/>
          <a:stretch/>
        </p:blipFill>
        <p:spPr bwMode="auto">
          <a:xfrm>
            <a:off x="2226255" y="2159875"/>
            <a:ext cx="7739489" cy="3862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5" b="5629"/>
          <a:stretch/>
        </p:blipFill>
        <p:spPr>
          <a:xfrm>
            <a:off x="1165749" y="1404256"/>
            <a:ext cx="10188051" cy="5143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4" r="1369" b="3878"/>
          <a:stretch/>
        </p:blipFill>
        <p:spPr bwMode="auto">
          <a:xfrm>
            <a:off x="211255" y="218167"/>
            <a:ext cx="11736833" cy="6215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1" y="2679359"/>
            <a:ext cx="10515600" cy="1325563"/>
          </a:xfrm>
        </p:spPr>
        <p:txBody>
          <a:bodyPr/>
          <a:lstStyle/>
          <a:p>
            <a:r>
              <a:rPr lang="en-US" dirty="0" smtClean="0"/>
              <a:t>Register</a:t>
            </a:r>
            <a:br>
              <a:rPr lang="en-US" dirty="0" smtClean="0"/>
            </a:br>
            <a:r>
              <a:rPr lang="en-US" dirty="0" smtClean="0"/>
              <a:t>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707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677" y="0"/>
            <a:ext cx="10515600" cy="1325563"/>
          </a:xfrm>
        </p:spPr>
        <p:txBody>
          <a:bodyPr/>
          <a:lstStyle/>
          <a:p>
            <a:r>
              <a:rPr lang="en-IN" alt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Search Bar</a:t>
            </a:r>
            <a:endParaRPr lang="en-I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5" b="6371"/>
          <a:stretch/>
        </p:blipFill>
        <p:spPr bwMode="auto">
          <a:xfrm>
            <a:off x="1043841" y="1208314"/>
            <a:ext cx="9566352" cy="4833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049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r="1610" b="6250"/>
          <a:stretch/>
        </p:blipFill>
        <p:spPr bwMode="auto">
          <a:xfrm>
            <a:off x="120408" y="392708"/>
            <a:ext cx="11951184" cy="5784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144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1545</TotalTime>
  <Words>55</Words>
  <Application>Microsoft Office PowerPoint</Application>
  <PresentationFormat>Widescreen</PresentationFormat>
  <Paragraphs>26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Aldhabi</vt:lpstr>
      <vt:lpstr>Andalus</vt:lpstr>
      <vt:lpstr>Arial</vt:lpstr>
      <vt:lpstr>Calibri</vt:lpstr>
      <vt:lpstr>Calibri Light</vt:lpstr>
      <vt:lpstr>Office Theme</vt:lpstr>
      <vt:lpstr>DBMS PROJECT Review 2 Flora and Fauna Species in a Wildlife Reserve  Ishita Jaju  16BCE1059 Pooja Uplanchiwar 16BCE1030 Kartikay Kaul  16BCE1057</vt:lpstr>
      <vt:lpstr>PowerPoint Presentation</vt:lpstr>
      <vt:lpstr>FRONT END</vt:lpstr>
      <vt:lpstr>Home page</vt:lpstr>
      <vt:lpstr>PowerPoint Presentation</vt:lpstr>
      <vt:lpstr>LOGIN</vt:lpstr>
      <vt:lpstr>Register Form</vt:lpstr>
      <vt:lpstr>Search Bar</vt:lpstr>
      <vt:lpstr>PowerPoint Presentation</vt:lpstr>
      <vt:lpstr>PowerPoint Presentation</vt:lpstr>
      <vt:lpstr>PowerPoint Presentation</vt:lpstr>
      <vt:lpstr>ADMIN ACCESS</vt:lpstr>
      <vt:lpstr>PowerPoint Presentation</vt:lpstr>
      <vt:lpstr>PowerPoint Presentation</vt:lpstr>
      <vt:lpstr>Back End</vt:lpstr>
      <vt:lpstr>TABLE DESIGNS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Flora and Fauna Species in a Wildlife Reserve</dc:title>
  <dc:creator>Draken Wan</dc:creator>
  <cp:lastModifiedBy>Draken Wan</cp:lastModifiedBy>
  <cp:revision>22</cp:revision>
  <dcterms:created xsi:type="dcterms:W3CDTF">2017-08-09T15:22:57Z</dcterms:created>
  <dcterms:modified xsi:type="dcterms:W3CDTF">2017-10-31T21:28:32Z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1033-10.2.0.5908</vt:lpwstr>
  </property>
</Properties>
</file>

<file path=docProps/thumbnail.jpeg>
</file>